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58"/>
  </p:notesMasterIdLst>
  <p:sldIdLst>
    <p:sldId id="256" r:id="rId2"/>
    <p:sldId id="257" r:id="rId3"/>
    <p:sldId id="296" r:id="rId4"/>
    <p:sldId id="259" r:id="rId5"/>
    <p:sldId id="286" r:id="rId6"/>
    <p:sldId id="303" r:id="rId7"/>
    <p:sldId id="300" r:id="rId8"/>
    <p:sldId id="301" r:id="rId9"/>
    <p:sldId id="289" r:id="rId10"/>
    <p:sldId id="288" r:id="rId11"/>
    <p:sldId id="290" r:id="rId12"/>
    <p:sldId id="287" r:id="rId13"/>
    <p:sldId id="293" r:id="rId14"/>
    <p:sldId id="294" r:id="rId15"/>
    <p:sldId id="295" r:id="rId16"/>
    <p:sldId id="297" r:id="rId17"/>
    <p:sldId id="298" r:id="rId18"/>
    <p:sldId id="302" r:id="rId19"/>
    <p:sldId id="304" r:id="rId20"/>
    <p:sldId id="305" r:id="rId21"/>
    <p:sldId id="307" r:id="rId22"/>
    <p:sldId id="308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8" r:id="rId31"/>
    <p:sldId id="261" r:id="rId32"/>
    <p:sldId id="309" r:id="rId33"/>
    <p:sldId id="262" r:id="rId34"/>
    <p:sldId id="263" r:id="rId35"/>
    <p:sldId id="264" r:id="rId36"/>
    <p:sldId id="265" r:id="rId37"/>
    <p:sldId id="291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</p:sldIdLst>
  <p:sldSz cx="9144000" cy="5143500" type="screen16x9"/>
  <p:notesSz cx="6858000" cy="9144000"/>
  <p:embeddedFontLst>
    <p:embeddedFont>
      <p:font typeface="Montserrat" panose="020B0604020202020204" charset="0"/>
      <p:regular r:id="rId59"/>
      <p:bold r:id="rId60"/>
      <p:italic r:id="rId61"/>
      <p:boldItalic r:id="rId62"/>
    </p:embeddedFont>
    <p:embeddedFont>
      <p:font typeface="Titillium Web" panose="020B0604020202020204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Montserrat Light" panose="020B0604020202020204" charset="0"/>
      <p:regular r:id="rId71"/>
      <p:bold r:id="rId72"/>
      <p:italic r:id="rId73"/>
      <p:boldItalic r:id="rId74"/>
    </p:embeddedFont>
    <p:embeddedFont>
      <p:font typeface="DM Serif Display" panose="020B0604020202020204" charset="0"/>
      <p:regular r:id="rId75"/>
      <p: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A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D7DA44C-3332-4A4D-9ED0-690C26725F2F}">
  <a:tblStyle styleId="{3D7DA44C-3332-4A4D-9ED0-690C26725F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2" d="100"/>
          <a:sy n="122" d="100"/>
        </p:scale>
        <p:origin x="-322" y="-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BFD0D-E25C-4A01-BEC6-43A8B3EF3775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D5E912-E30E-487C-BDA1-BD6E6924EBF2}">
      <dgm:prSet phldrT="[Text]"/>
      <dgm:spPr/>
      <dgm:t>
        <a:bodyPr/>
        <a:lstStyle/>
        <a:p>
          <a:endParaRPr lang="en-US" dirty="0"/>
        </a:p>
      </dgm:t>
    </dgm:pt>
    <dgm:pt modelId="{D3639645-08C8-4C0A-8CB2-E1457DE99818}" type="parTrans" cxnId="{807E752B-4C75-4021-9609-44BAF965EB95}">
      <dgm:prSet/>
      <dgm:spPr/>
      <dgm:t>
        <a:bodyPr/>
        <a:lstStyle/>
        <a:p>
          <a:endParaRPr lang="en-US"/>
        </a:p>
      </dgm:t>
    </dgm:pt>
    <dgm:pt modelId="{710BD836-EE3E-4974-90B6-3B78005E8305}" type="sibTrans" cxnId="{807E752B-4C75-4021-9609-44BAF965EB95}">
      <dgm:prSet/>
      <dgm:spPr/>
      <dgm:t>
        <a:bodyPr/>
        <a:lstStyle/>
        <a:p>
          <a:endParaRPr lang="en-US"/>
        </a:p>
      </dgm:t>
    </dgm:pt>
    <dgm:pt modelId="{88E6405A-C620-4D5F-A5AC-9A9665C46D04}">
      <dgm:prSet phldrT="[Text]"/>
      <dgm:spPr/>
      <dgm:t>
        <a:bodyPr/>
        <a:lstStyle/>
        <a:p>
          <a:endParaRPr lang="en-US" dirty="0"/>
        </a:p>
      </dgm:t>
    </dgm:pt>
    <dgm:pt modelId="{49C7E529-C5C7-4444-A5E2-021395AF1C7D}" type="parTrans" cxnId="{EBD1E4AF-F4E4-4FB6-BA6C-05C3C5447D06}">
      <dgm:prSet/>
      <dgm:spPr/>
      <dgm:t>
        <a:bodyPr/>
        <a:lstStyle/>
        <a:p>
          <a:endParaRPr lang="en-US"/>
        </a:p>
      </dgm:t>
    </dgm:pt>
    <dgm:pt modelId="{1CB3D506-4502-42D3-86D2-A1FC7F4E77B2}" type="sibTrans" cxnId="{EBD1E4AF-F4E4-4FB6-BA6C-05C3C5447D06}">
      <dgm:prSet/>
      <dgm:spPr/>
      <dgm:t>
        <a:bodyPr/>
        <a:lstStyle/>
        <a:p>
          <a:endParaRPr lang="en-US"/>
        </a:p>
      </dgm:t>
    </dgm:pt>
    <dgm:pt modelId="{2BC56F46-3C39-4B68-805E-2A8F69F467FA}">
      <dgm:prSet phldrT="[Text]"/>
      <dgm:spPr/>
      <dgm:t>
        <a:bodyPr/>
        <a:lstStyle/>
        <a:p>
          <a:endParaRPr lang="en-US" dirty="0"/>
        </a:p>
      </dgm:t>
    </dgm:pt>
    <dgm:pt modelId="{A6093BE2-4862-40D0-8F40-43A18048B4E1}" type="parTrans" cxnId="{AD833E49-3701-407E-A2CA-4FFE52528860}">
      <dgm:prSet/>
      <dgm:spPr/>
      <dgm:t>
        <a:bodyPr/>
        <a:lstStyle/>
        <a:p>
          <a:endParaRPr lang="en-US"/>
        </a:p>
      </dgm:t>
    </dgm:pt>
    <dgm:pt modelId="{F6AF6A3B-50AE-4896-BA68-B890F212C61A}" type="sibTrans" cxnId="{AD833E49-3701-407E-A2CA-4FFE52528860}">
      <dgm:prSet/>
      <dgm:spPr/>
      <dgm:t>
        <a:bodyPr/>
        <a:lstStyle/>
        <a:p>
          <a:endParaRPr lang="en-US"/>
        </a:p>
      </dgm:t>
    </dgm:pt>
    <dgm:pt modelId="{8BEE7748-2A31-426F-9A7F-25307D3BFBC9}">
      <dgm:prSet custT="1"/>
      <dgm:spPr/>
      <dgm:t>
        <a:bodyPr/>
        <a:lstStyle/>
        <a:p>
          <a:r>
            <a:rPr lang="en-US" sz="800" b="1" dirty="0" smtClean="0">
              <a:latin typeface="Titillium Web" panose="020B0604020202020204" charset="0"/>
            </a:rPr>
            <a:t>Mainframe</a:t>
          </a:r>
          <a:endParaRPr lang="en-US" sz="800" b="1" dirty="0">
            <a:latin typeface="Titillium Web" panose="020B0604020202020204" charset="0"/>
          </a:endParaRPr>
        </a:p>
      </dgm:t>
    </dgm:pt>
    <dgm:pt modelId="{06F70DDD-7303-41C4-BEDE-E77212A325CB}" type="parTrans" cxnId="{F954AFC8-CDE7-455F-8AFC-3971995EFFE5}">
      <dgm:prSet/>
      <dgm:spPr/>
      <dgm:t>
        <a:bodyPr/>
        <a:lstStyle/>
        <a:p>
          <a:endParaRPr lang="en-US"/>
        </a:p>
      </dgm:t>
    </dgm:pt>
    <dgm:pt modelId="{DD0A70A1-1444-4EDC-8208-697732AE750F}" type="sibTrans" cxnId="{F954AFC8-CDE7-455F-8AFC-3971995EFFE5}">
      <dgm:prSet/>
      <dgm:spPr/>
      <dgm:t>
        <a:bodyPr/>
        <a:lstStyle/>
        <a:p>
          <a:endParaRPr lang="en-US"/>
        </a:p>
      </dgm:t>
    </dgm:pt>
    <dgm:pt modelId="{CD6FF089-A30A-4A5A-8451-DE4A72D7E0C4}">
      <dgm:prSet custT="1"/>
      <dgm:spPr/>
      <dgm:t>
        <a:bodyPr/>
        <a:lstStyle/>
        <a:p>
          <a:r>
            <a:rPr lang="en-US" sz="1000" b="1" dirty="0" smtClean="0">
              <a:latin typeface="Titillium Web" panose="020B0604020202020204" charset="0"/>
            </a:rPr>
            <a:t>Client Server</a:t>
          </a:r>
          <a:endParaRPr lang="en-US" sz="1000" b="1" dirty="0">
            <a:latin typeface="Titillium Web" panose="020B0604020202020204" charset="0"/>
          </a:endParaRPr>
        </a:p>
      </dgm:t>
    </dgm:pt>
    <dgm:pt modelId="{EC951DB1-481A-493E-8770-C8B37ED5EDF6}" type="parTrans" cxnId="{D698FA16-A9C3-4A12-926F-70C6CE181F2E}">
      <dgm:prSet/>
      <dgm:spPr/>
      <dgm:t>
        <a:bodyPr/>
        <a:lstStyle/>
        <a:p>
          <a:endParaRPr lang="en-US"/>
        </a:p>
      </dgm:t>
    </dgm:pt>
    <dgm:pt modelId="{F8DADB75-824A-4402-829A-D17672006E84}" type="sibTrans" cxnId="{D698FA16-A9C3-4A12-926F-70C6CE181F2E}">
      <dgm:prSet/>
      <dgm:spPr/>
      <dgm:t>
        <a:bodyPr/>
        <a:lstStyle/>
        <a:p>
          <a:endParaRPr lang="en-US"/>
        </a:p>
      </dgm:t>
    </dgm:pt>
    <dgm:pt modelId="{37C863FF-558E-480C-B2E7-A1E08C447489}">
      <dgm:prSet custT="1"/>
      <dgm:spPr/>
      <dgm:t>
        <a:bodyPr/>
        <a:lstStyle/>
        <a:p>
          <a:r>
            <a:rPr lang="en-US" sz="1200" b="1" dirty="0" smtClean="0">
              <a:latin typeface="Titillium Web" panose="020B0604020202020204" charset="0"/>
            </a:rPr>
            <a:t>Internet</a:t>
          </a:r>
          <a:endParaRPr lang="en-US" sz="1200" b="1" dirty="0">
            <a:latin typeface="Titillium Web" panose="020B0604020202020204" charset="0"/>
          </a:endParaRPr>
        </a:p>
      </dgm:t>
    </dgm:pt>
    <dgm:pt modelId="{3E0D5CE6-68D6-4F09-8C36-6238AC691287}" type="parTrans" cxnId="{56E1C6E4-F906-44D4-B388-5D2802C03EBF}">
      <dgm:prSet/>
      <dgm:spPr/>
      <dgm:t>
        <a:bodyPr/>
        <a:lstStyle/>
        <a:p>
          <a:endParaRPr lang="en-US"/>
        </a:p>
      </dgm:t>
    </dgm:pt>
    <dgm:pt modelId="{113AB915-65F6-4E91-B849-DDC24728F10D}" type="sibTrans" cxnId="{56E1C6E4-F906-44D4-B388-5D2802C03EBF}">
      <dgm:prSet/>
      <dgm:spPr/>
      <dgm:t>
        <a:bodyPr/>
        <a:lstStyle/>
        <a:p>
          <a:endParaRPr lang="en-US"/>
        </a:p>
      </dgm:t>
    </dgm:pt>
    <dgm:pt modelId="{407837A8-55A0-4DD2-B157-4FA138CF214E}">
      <dgm:prSet/>
      <dgm:spPr/>
      <dgm:t>
        <a:bodyPr/>
        <a:lstStyle/>
        <a:p>
          <a:endParaRPr lang="en-US"/>
        </a:p>
      </dgm:t>
    </dgm:pt>
    <dgm:pt modelId="{279DE752-BED6-4CA3-BE64-84E4D59AE252}" type="parTrans" cxnId="{C471A0F4-A736-4466-9025-0CA34A18834D}">
      <dgm:prSet/>
      <dgm:spPr/>
      <dgm:t>
        <a:bodyPr/>
        <a:lstStyle/>
        <a:p>
          <a:endParaRPr lang="en-US"/>
        </a:p>
      </dgm:t>
    </dgm:pt>
    <dgm:pt modelId="{8161C012-43E9-4466-B0EF-3A395337866B}" type="sibTrans" cxnId="{C471A0F4-A736-4466-9025-0CA34A18834D}">
      <dgm:prSet/>
      <dgm:spPr/>
      <dgm:t>
        <a:bodyPr/>
        <a:lstStyle/>
        <a:p>
          <a:endParaRPr lang="en-US"/>
        </a:p>
      </dgm:t>
    </dgm:pt>
    <dgm:pt modelId="{5919D39E-142C-48D7-AD23-98DCD75E03D7}">
      <dgm:prSet custT="1"/>
      <dgm:spPr/>
      <dgm:t>
        <a:bodyPr/>
        <a:lstStyle/>
        <a:p>
          <a:r>
            <a:rPr lang="en-US" sz="1800" b="1" dirty="0" smtClean="0">
              <a:latin typeface="Titillium Web" panose="020B0604020202020204" charset="0"/>
            </a:rPr>
            <a:t>  Mobile,</a:t>
          </a:r>
        </a:p>
        <a:p>
          <a:r>
            <a:rPr lang="en-US" sz="1800" b="1" dirty="0" smtClean="0">
              <a:latin typeface="Titillium Web" panose="020B0604020202020204" charset="0"/>
            </a:rPr>
            <a:t>Social         Media, </a:t>
          </a:r>
        </a:p>
        <a:p>
          <a:r>
            <a:rPr lang="en-US" sz="1800" b="1" dirty="0" smtClean="0">
              <a:latin typeface="Titillium Web" panose="020B0604020202020204" charset="0"/>
            </a:rPr>
            <a:t>Cloud…</a:t>
          </a:r>
          <a:endParaRPr lang="en-US" sz="1800" b="1" dirty="0">
            <a:latin typeface="Titillium Web" panose="020B0604020202020204" charset="0"/>
          </a:endParaRPr>
        </a:p>
      </dgm:t>
    </dgm:pt>
    <dgm:pt modelId="{021AD8FB-6AC8-4217-A0D8-D21C7ACAD9C8}" type="parTrans" cxnId="{0DFEC0F0-3E98-4339-9DA3-8B97A6EE3A30}">
      <dgm:prSet/>
      <dgm:spPr/>
      <dgm:t>
        <a:bodyPr/>
        <a:lstStyle/>
        <a:p>
          <a:endParaRPr lang="en-US"/>
        </a:p>
      </dgm:t>
    </dgm:pt>
    <dgm:pt modelId="{DFDE6626-FE06-4484-B460-22477AB2BD37}" type="sibTrans" cxnId="{0DFEC0F0-3E98-4339-9DA3-8B97A6EE3A30}">
      <dgm:prSet/>
      <dgm:spPr/>
      <dgm:t>
        <a:bodyPr/>
        <a:lstStyle/>
        <a:p>
          <a:endParaRPr lang="en-US"/>
        </a:p>
      </dgm:t>
    </dgm:pt>
    <dgm:pt modelId="{746134BB-37AF-4BF5-BF68-99AFD470282F}" type="pres">
      <dgm:prSet presAssocID="{8C2BFD0D-E25C-4A01-BEC6-43A8B3EF377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0AD63F-FAB2-4F01-A0B7-BDDB815AB406}" type="pres">
      <dgm:prSet presAssocID="{B8D5E912-E30E-487C-BDA1-BD6E6924EBF2}" presName="compNode" presStyleCnt="0"/>
      <dgm:spPr/>
    </dgm:pt>
    <dgm:pt modelId="{A5647F03-D952-4CF3-AC54-AF85B32695A9}" type="pres">
      <dgm:prSet presAssocID="{B8D5E912-E30E-487C-BDA1-BD6E6924EBF2}" presName="noGeometry" presStyleCnt="0"/>
      <dgm:spPr/>
    </dgm:pt>
    <dgm:pt modelId="{3A6608BB-F402-4375-81BE-46BE1AAEF55B}" type="pres">
      <dgm:prSet presAssocID="{B8D5E912-E30E-487C-BDA1-BD6E6924EBF2}" presName="childTextVisible" presStyleLbl="bgAccFollowNode1" presStyleIdx="0" presStyleCnt="4" custScaleX="86729" custScaleY="63396" custLinFactNeighborX="-24335" custLinFactNeighborY="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046FC-7714-4F53-9E82-533AC6A23F5C}" type="pres">
      <dgm:prSet presAssocID="{B8D5E912-E30E-487C-BDA1-BD6E6924EBF2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9A6B63C7-E800-440E-BA9B-0F93E203D3AA}" type="pres">
      <dgm:prSet presAssocID="{B8D5E912-E30E-487C-BDA1-BD6E6924EBF2}" presName="parentText" presStyleLbl="node1" presStyleIdx="0" presStyleCnt="4" custScaleX="61834" custScaleY="58716" custLinFactNeighborX="-25769" custLinFactNeighborY="23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61D5E4-E35A-44FF-A349-848DBAA79E46}" type="pres">
      <dgm:prSet presAssocID="{B8D5E912-E30E-487C-BDA1-BD6E6924EBF2}" presName="aSpace" presStyleCnt="0"/>
      <dgm:spPr/>
    </dgm:pt>
    <dgm:pt modelId="{DE427DED-4182-45C3-B4DE-48E7A2AF37BA}" type="pres">
      <dgm:prSet presAssocID="{88E6405A-C620-4D5F-A5AC-9A9665C46D04}" presName="compNode" presStyleCnt="0"/>
      <dgm:spPr/>
    </dgm:pt>
    <dgm:pt modelId="{E4F5840A-B761-4D47-A0C7-002752B3983C}" type="pres">
      <dgm:prSet presAssocID="{88E6405A-C620-4D5F-A5AC-9A9665C46D04}" presName="noGeometry" presStyleCnt="0"/>
      <dgm:spPr/>
    </dgm:pt>
    <dgm:pt modelId="{58444602-D519-4210-A231-B9839B1DF164}" type="pres">
      <dgm:prSet presAssocID="{88E6405A-C620-4D5F-A5AC-9A9665C46D04}" presName="childTextVisible" presStyleLbl="bgAccFollowNode1" presStyleIdx="1" presStyleCnt="4" custScaleX="100040" custScaleY="81486" custLinFactNeighborX="-45239" custLinFactNeighborY="-5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93679-7E83-455B-8176-7FCE64D15900}" type="pres">
      <dgm:prSet presAssocID="{88E6405A-C620-4D5F-A5AC-9A9665C46D04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8D1A675D-C2F0-44CF-B6E8-60C3A247954D}" type="pres">
      <dgm:prSet presAssocID="{88E6405A-C620-4D5F-A5AC-9A9665C46D04}" presName="parentText" presStyleLbl="node1" presStyleIdx="1" presStyleCnt="4" custScaleX="83266" custScaleY="79040" custLinFactNeighborX="-82490" custLinFactNeighborY="374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850A9-FEA6-46FF-AA35-853EF47E8420}" type="pres">
      <dgm:prSet presAssocID="{88E6405A-C620-4D5F-A5AC-9A9665C46D04}" presName="aSpace" presStyleCnt="0"/>
      <dgm:spPr/>
    </dgm:pt>
    <dgm:pt modelId="{5F2713DA-88E0-471F-9128-5069B44483A5}" type="pres">
      <dgm:prSet presAssocID="{2BC56F46-3C39-4B68-805E-2A8F69F467FA}" presName="compNode" presStyleCnt="0"/>
      <dgm:spPr/>
    </dgm:pt>
    <dgm:pt modelId="{D80EA232-59A8-418C-ABC6-3715111FD292}" type="pres">
      <dgm:prSet presAssocID="{2BC56F46-3C39-4B68-805E-2A8F69F467FA}" presName="noGeometry" presStyleCnt="0"/>
      <dgm:spPr/>
    </dgm:pt>
    <dgm:pt modelId="{F8C45716-036F-485B-9123-26D14E37C646}" type="pres">
      <dgm:prSet presAssocID="{2BC56F46-3C39-4B68-805E-2A8F69F467FA}" presName="childTextVisible" presStyleLbl="bgAccFollowNode1" presStyleIdx="2" presStyleCnt="4" custScaleX="128996" custScaleY="120810" custLinFactNeighborX="-44131" custLinFactNeighborY="-17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CB532-6832-4981-9E60-37128C213720}" type="pres">
      <dgm:prSet presAssocID="{2BC56F46-3C39-4B68-805E-2A8F69F467FA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747571FC-73A0-4F54-B97F-50E17DC6A7DF}" type="pres">
      <dgm:prSet presAssocID="{2BC56F46-3C39-4B68-805E-2A8F69F467FA}" presName="parentText" presStyleLbl="node1" presStyleIdx="2" presStyleCnt="4" custScaleX="104678" custLinFactX="-2979" custLinFactNeighborX="-100000" custLinFactNeighborY="3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118045-7B44-4941-BE10-81446CDCDB51}" type="pres">
      <dgm:prSet presAssocID="{2BC56F46-3C39-4B68-805E-2A8F69F467FA}" presName="aSpace" presStyleCnt="0"/>
      <dgm:spPr/>
    </dgm:pt>
    <dgm:pt modelId="{0644623D-8F7D-41D9-9972-DC97AA84CB88}" type="pres">
      <dgm:prSet presAssocID="{407837A8-55A0-4DD2-B157-4FA138CF214E}" presName="compNode" presStyleCnt="0"/>
      <dgm:spPr/>
    </dgm:pt>
    <dgm:pt modelId="{CD44C4CF-F3D7-46CB-92D4-8402CC207942}" type="pres">
      <dgm:prSet presAssocID="{407837A8-55A0-4DD2-B157-4FA138CF214E}" presName="noGeometry" presStyleCnt="0"/>
      <dgm:spPr/>
    </dgm:pt>
    <dgm:pt modelId="{B3BB4EAD-7CC8-4E02-B131-A83FBEC89A09}" type="pres">
      <dgm:prSet presAssocID="{407837A8-55A0-4DD2-B157-4FA138CF214E}" presName="childTextVisible" presStyleLbl="bgAccFollowNode1" presStyleIdx="3" presStyleCnt="4" custScaleX="270632" custScaleY="222001" custLinFactNeighborX="13597" custLinFactNeighborY="-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34C97-FB5D-4830-908E-36245CFD4F0F}" type="pres">
      <dgm:prSet presAssocID="{407837A8-55A0-4DD2-B157-4FA138CF214E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7288A3DD-FCC1-40C2-93D7-BB258BCEF2F7}" type="pres">
      <dgm:prSet presAssocID="{407837A8-55A0-4DD2-B157-4FA138CF214E}" presName="parentText" presStyleLbl="node1" presStyleIdx="3" presStyleCnt="4" custScaleX="255696" custScaleY="249682" custLinFactX="-42892" custLinFactNeighborX="-100000" custLinFactNeighborY="-36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EC0F0-3E98-4339-9DA3-8B97A6EE3A30}" srcId="{407837A8-55A0-4DD2-B157-4FA138CF214E}" destId="{5919D39E-142C-48D7-AD23-98DCD75E03D7}" srcOrd="0" destOrd="0" parTransId="{021AD8FB-6AC8-4217-A0D8-D21C7ACAD9C8}" sibTransId="{DFDE6626-FE06-4484-B460-22477AB2BD37}"/>
    <dgm:cxn modelId="{41A82D2C-357C-4DEC-9A18-7575995E5E86}" type="presOf" srcId="{8BEE7748-2A31-426F-9A7F-25307D3BFBC9}" destId="{3A6608BB-F402-4375-81BE-46BE1AAEF55B}" srcOrd="0" destOrd="0" presId="urn:microsoft.com/office/officeart/2005/8/layout/hProcess6"/>
    <dgm:cxn modelId="{EECF525B-0614-4F47-9804-2E7A4EE07165}" type="presOf" srcId="{407837A8-55A0-4DD2-B157-4FA138CF214E}" destId="{7288A3DD-FCC1-40C2-93D7-BB258BCEF2F7}" srcOrd="0" destOrd="0" presId="urn:microsoft.com/office/officeart/2005/8/layout/hProcess6"/>
    <dgm:cxn modelId="{D8645665-399C-42D9-BD77-89F51EEC9F38}" type="presOf" srcId="{5919D39E-142C-48D7-AD23-98DCD75E03D7}" destId="{2E534C97-FB5D-4830-908E-36245CFD4F0F}" srcOrd="1" destOrd="0" presId="urn:microsoft.com/office/officeart/2005/8/layout/hProcess6"/>
    <dgm:cxn modelId="{C471A0F4-A736-4466-9025-0CA34A18834D}" srcId="{8C2BFD0D-E25C-4A01-BEC6-43A8B3EF3775}" destId="{407837A8-55A0-4DD2-B157-4FA138CF214E}" srcOrd="3" destOrd="0" parTransId="{279DE752-BED6-4CA3-BE64-84E4D59AE252}" sibTransId="{8161C012-43E9-4466-B0EF-3A395337866B}"/>
    <dgm:cxn modelId="{ED895ED3-C278-46FC-9860-AFA2D41133EE}" type="presOf" srcId="{88E6405A-C620-4D5F-A5AC-9A9665C46D04}" destId="{8D1A675D-C2F0-44CF-B6E8-60C3A247954D}" srcOrd="0" destOrd="0" presId="urn:microsoft.com/office/officeart/2005/8/layout/hProcess6"/>
    <dgm:cxn modelId="{0B0419D6-409A-4671-BFE7-92DBA98CC30A}" type="presOf" srcId="{5919D39E-142C-48D7-AD23-98DCD75E03D7}" destId="{B3BB4EAD-7CC8-4E02-B131-A83FBEC89A09}" srcOrd="0" destOrd="0" presId="urn:microsoft.com/office/officeart/2005/8/layout/hProcess6"/>
    <dgm:cxn modelId="{6A163A31-1A52-40C6-9001-C64602BD1B03}" type="presOf" srcId="{37C863FF-558E-480C-B2E7-A1E08C447489}" destId="{393CB532-6832-4981-9E60-37128C213720}" srcOrd="1" destOrd="0" presId="urn:microsoft.com/office/officeart/2005/8/layout/hProcess6"/>
    <dgm:cxn modelId="{EBD1E4AF-F4E4-4FB6-BA6C-05C3C5447D06}" srcId="{8C2BFD0D-E25C-4A01-BEC6-43A8B3EF3775}" destId="{88E6405A-C620-4D5F-A5AC-9A9665C46D04}" srcOrd="1" destOrd="0" parTransId="{49C7E529-C5C7-4444-A5E2-021395AF1C7D}" sibTransId="{1CB3D506-4502-42D3-86D2-A1FC7F4E77B2}"/>
    <dgm:cxn modelId="{807E752B-4C75-4021-9609-44BAF965EB95}" srcId="{8C2BFD0D-E25C-4A01-BEC6-43A8B3EF3775}" destId="{B8D5E912-E30E-487C-BDA1-BD6E6924EBF2}" srcOrd="0" destOrd="0" parTransId="{D3639645-08C8-4C0A-8CB2-E1457DE99818}" sibTransId="{710BD836-EE3E-4974-90B6-3B78005E8305}"/>
    <dgm:cxn modelId="{AD833E49-3701-407E-A2CA-4FFE52528860}" srcId="{8C2BFD0D-E25C-4A01-BEC6-43A8B3EF3775}" destId="{2BC56F46-3C39-4B68-805E-2A8F69F467FA}" srcOrd="2" destOrd="0" parTransId="{A6093BE2-4862-40D0-8F40-43A18048B4E1}" sibTransId="{F6AF6A3B-50AE-4896-BA68-B890F212C61A}"/>
    <dgm:cxn modelId="{16E49BD6-60B2-4426-9D71-BD089E1B48B4}" type="presOf" srcId="{CD6FF089-A30A-4A5A-8451-DE4A72D7E0C4}" destId="{58444602-D519-4210-A231-B9839B1DF164}" srcOrd="0" destOrd="0" presId="urn:microsoft.com/office/officeart/2005/8/layout/hProcess6"/>
    <dgm:cxn modelId="{112E5E7C-70D3-409B-9A3C-FAE33DB1169F}" type="presOf" srcId="{37C863FF-558E-480C-B2E7-A1E08C447489}" destId="{F8C45716-036F-485B-9123-26D14E37C646}" srcOrd="0" destOrd="0" presId="urn:microsoft.com/office/officeart/2005/8/layout/hProcess6"/>
    <dgm:cxn modelId="{9EEE9820-AC50-48AD-B523-FEDBDD916EEE}" type="presOf" srcId="{B8D5E912-E30E-487C-BDA1-BD6E6924EBF2}" destId="{9A6B63C7-E800-440E-BA9B-0F93E203D3AA}" srcOrd="0" destOrd="0" presId="urn:microsoft.com/office/officeart/2005/8/layout/hProcess6"/>
    <dgm:cxn modelId="{5C8BAFC1-B0C8-454D-8C65-209FE226D83B}" type="presOf" srcId="{8BEE7748-2A31-426F-9A7F-25307D3BFBC9}" destId="{E1D046FC-7714-4F53-9E82-533AC6A23F5C}" srcOrd="1" destOrd="0" presId="urn:microsoft.com/office/officeart/2005/8/layout/hProcess6"/>
    <dgm:cxn modelId="{FF2A0AB9-48A0-45D8-AAC9-001D70C5ABDC}" type="presOf" srcId="{CD6FF089-A30A-4A5A-8451-DE4A72D7E0C4}" destId="{06B93679-7E83-455B-8176-7FCE64D15900}" srcOrd="1" destOrd="0" presId="urn:microsoft.com/office/officeart/2005/8/layout/hProcess6"/>
    <dgm:cxn modelId="{F954AFC8-CDE7-455F-8AFC-3971995EFFE5}" srcId="{B8D5E912-E30E-487C-BDA1-BD6E6924EBF2}" destId="{8BEE7748-2A31-426F-9A7F-25307D3BFBC9}" srcOrd="0" destOrd="0" parTransId="{06F70DDD-7303-41C4-BEDE-E77212A325CB}" sibTransId="{DD0A70A1-1444-4EDC-8208-697732AE750F}"/>
    <dgm:cxn modelId="{168891A5-9CBD-4C89-8283-9FEB0A179A2C}" type="presOf" srcId="{2BC56F46-3C39-4B68-805E-2A8F69F467FA}" destId="{747571FC-73A0-4F54-B97F-50E17DC6A7DF}" srcOrd="0" destOrd="0" presId="urn:microsoft.com/office/officeart/2005/8/layout/hProcess6"/>
    <dgm:cxn modelId="{56E1C6E4-F906-44D4-B388-5D2802C03EBF}" srcId="{2BC56F46-3C39-4B68-805E-2A8F69F467FA}" destId="{37C863FF-558E-480C-B2E7-A1E08C447489}" srcOrd="0" destOrd="0" parTransId="{3E0D5CE6-68D6-4F09-8C36-6238AC691287}" sibTransId="{113AB915-65F6-4E91-B849-DDC24728F10D}"/>
    <dgm:cxn modelId="{74EE87EE-4801-4E06-B414-DB43ABC554A1}" type="presOf" srcId="{8C2BFD0D-E25C-4A01-BEC6-43A8B3EF3775}" destId="{746134BB-37AF-4BF5-BF68-99AFD470282F}" srcOrd="0" destOrd="0" presId="urn:microsoft.com/office/officeart/2005/8/layout/hProcess6"/>
    <dgm:cxn modelId="{D698FA16-A9C3-4A12-926F-70C6CE181F2E}" srcId="{88E6405A-C620-4D5F-A5AC-9A9665C46D04}" destId="{CD6FF089-A30A-4A5A-8451-DE4A72D7E0C4}" srcOrd="0" destOrd="0" parTransId="{EC951DB1-481A-493E-8770-C8B37ED5EDF6}" sibTransId="{F8DADB75-824A-4402-829A-D17672006E84}"/>
    <dgm:cxn modelId="{205A3268-E691-4A2E-B3FA-069A2B318059}" type="presParOf" srcId="{746134BB-37AF-4BF5-BF68-99AFD470282F}" destId="{5C0AD63F-FAB2-4F01-A0B7-BDDB815AB406}" srcOrd="0" destOrd="0" presId="urn:microsoft.com/office/officeart/2005/8/layout/hProcess6"/>
    <dgm:cxn modelId="{BE8D0AA5-DABA-4FB9-9426-F67DB505C193}" type="presParOf" srcId="{5C0AD63F-FAB2-4F01-A0B7-BDDB815AB406}" destId="{A5647F03-D952-4CF3-AC54-AF85B32695A9}" srcOrd="0" destOrd="0" presId="urn:microsoft.com/office/officeart/2005/8/layout/hProcess6"/>
    <dgm:cxn modelId="{50488723-FCC7-42FB-A849-79DF34F3B724}" type="presParOf" srcId="{5C0AD63F-FAB2-4F01-A0B7-BDDB815AB406}" destId="{3A6608BB-F402-4375-81BE-46BE1AAEF55B}" srcOrd="1" destOrd="0" presId="urn:microsoft.com/office/officeart/2005/8/layout/hProcess6"/>
    <dgm:cxn modelId="{E17CB7A4-DBB0-49FD-B438-504C9755670D}" type="presParOf" srcId="{5C0AD63F-FAB2-4F01-A0B7-BDDB815AB406}" destId="{E1D046FC-7714-4F53-9E82-533AC6A23F5C}" srcOrd="2" destOrd="0" presId="urn:microsoft.com/office/officeart/2005/8/layout/hProcess6"/>
    <dgm:cxn modelId="{5D2C83A2-A97A-46FC-9CD3-595C09C266F0}" type="presParOf" srcId="{5C0AD63F-FAB2-4F01-A0B7-BDDB815AB406}" destId="{9A6B63C7-E800-440E-BA9B-0F93E203D3AA}" srcOrd="3" destOrd="0" presId="urn:microsoft.com/office/officeart/2005/8/layout/hProcess6"/>
    <dgm:cxn modelId="{878AD7BF-5C0A-4754-81A5-00DAF6598D7E}" type="presParOf" srcId="{746134BB-37AF-4BF5-BF68-99AFD470282F}" destId="{4561D5E4-E35A-44FF-A349-848DBAA79E46}" srcOrd="1" destOrd="0" presId="urn:microsoft.com/office/officeart/2005/8/layout/hProcess6"/>
    <dgm:cxn modelId="{24459832-D3C3-4982-826F-D0FB9898FDC7}" type="presParOf" srcId="{746134BB-37AF-4BF5-BF68-99AFD470282F}" destId="{DE427DED-4182-45C3-B4DE-48E7A2AF37BA}" srcOrd="2" destOrd="0" presId="urn:microsoft.com/office/officeart/2005/8/layout/hProcess6"/>
    <dgm:cxn modelId="{236A0179-2346-4E09-AF79-61F93D5B485B}" type="presParOf" srcId="{DE427DED-4182-45C3-B4DE-48E7A2AF37BA}" destId="{E4F5840A-B761-4D47-A0C7-002752B3983C}" srcOrd="0" destOrd="0" presId="urn:microsoft.com/office/officeart/2005/8/layout/hProcess6"/>
    <dgm:cxn modelId="{26CFE1DB-59BC-4FB4-A532-5715522FF8AF}" type="presParOf" srcId="{DE427DED-4182-45C3-B4DE-48E7A2AF37BA}" destId="{58444602-D519-4210-A231-B9839B1DF164}" srcOrd="1" destOrd="0" presId="urn:microsoft.com/office/officeart/2005/8/layout/hProcess6"/>
    <dgm:cxn modelId="{491E1080-9069-4070-97AB-16A3346CFD60}" type="presParOf" srcId="{DE427DED-4182-45C3-B4DE-48E7A2AF37BA}" destId="{06B93679-7E83-455B-8176-7FCE64D15900}" srcOrd="2" destOrd="0" presId="urn:microsoft.com/office/officeart/2005/8/layout/hProcess6"/>
    <dgm:cxn modelId="{2A53B6FB-E59E-450F-84DF-CD3F5A2E958A}" type="presParOf" srcId="{DE427DED-4182-45C3-B4DE-48E7A2AF37BA}" destId="{8D1A675D-C2F0-44CF-B6E8-60C3A247954D}" srcOrd="3" destOrd="0" presId="urn:microsoft.com/office/officeart/2005/8/layout/hProcess6"/>
    <dgm:cxn modelId="{77B4E488-AC9D-4209-A187-E61E0B0E90F5}" type="presParOf" srcId="{746134BB-37AF-4BF5-BF68-99AFD470282F}" destId="{DF0850A9-FEA6-46FF-AA35-853EF47E8420}" srcOrd="3" destOrd="0" presId="urn:microsoft.com/office/officeart/2005/8/layout/hProcess6"/>
    <dgm:cxn modelId="{1ED8595A-204D-4677-8709-2A8758DCD5AB}" type="presParOf" srcId="{746134BB-37AF-4BF5-BF68-99AFD470282F}" destId="{5F2713DA-88E0-471F-9128-5069B44483A5}" srcOrd="4" destOrd="0" presId="urn:microsoft.com/office/officeart/2005/8/layout/hProcess6"/>
    <dgm:cxn modelId="{2E369309-AB3B-4BBF-B33E-539D2FC5140C}" type="presParOf" srcId="{5F2713DA-88E0-471F-9128-5069B44483A5}" destId="{D80EA232-59A8-418C-ABC6-3715111FD292}" srcOrd="0" destOrd="0" presId="urn:microsoft.com/office/officeart/2005/8/layout/hProcess6"/>
    <dgm:cxn modelId="{CAAFB901-7B9C-47EC-93FB-2BBB5EB7E2F2}" type="presParOf" srcId="{5F2713DA-88E0-471F-9128-5069B44483A5}" destId="{F8C45716-036F-485B-9123-26D14E37C646}" srcOrd="1" destOrd="0" presId="urn:microsoft.com/office/officeart/2005/8/layout/hProcess6"/>
    <dgm:cxn modelId="{B93A330E-F709-4999-9088-33E0FC90581A}" type="presParOf" srcId="{5F2713DA-88E0-471F-9128-5069B44483A5}" destId="{393CB532-6832-4981-9E60-37128C213720}" srcOrd="2" destOrd="0" presId="urn:microsoft.com/office/officeart/2005/8/layout/hProcess6"/>
    <dgm:cxn modelId="{36EF801F-F9D5-4799-B920-9A93E780B96E}" type="presParOf" srcId="{5F2713DA-88E0-471F-9128-5069B44483A5}" destId="{747571FC-73A0-4F54-B97F-50E17DC6A7DF}" srcOrd="3" destOrd="0" presId="urn:microsoft.com/office/officeart/2005/8/layout/hProcess6"/>
    <dgm:cxn modelId="{E0955100-8C73-448C-AAEB-B762F508FA56}" type="presParOf" srcId="{746134BB-37AF-4BF5-BF68-99AFD470282F}" destId="{E9118045-7B44-4941-BE10-81446CDCDB51}" srcOrd="5" destOrd="0" presId="urn:microsoft.com/office/officeart/2005/8/layout/hProcess6"/>
    <dgm:cxn modelId="{F7008C4D-9F36-4CBA-8F27-090B98B83922}" type="presParOf" srcId="{746134BB-37AF-4BF5-BF68-99AFD470282F}" destId="{0644623D-8F7D-41D9-9972-DC97AA84CB88}" srcOrd="6" destOrd="0" presId="urn:microsoft.com/office/officeart/2005/8/layout/hProcess6"/>
    <dgm:cxn modelId="{D60A809F-497F-4E63-9220-E93B86DD2C9F}" type="presParOf" srcId="{0644623D-8F7D-41D9-9972-DC97AA84CB88}" destId="{CD44C4CF-F3D7-46CB-92D4-8402CC207942}" srcOrd="0" destOrd="0" presId="urn:microsoft.com/office/officeart/2005/8/layout/hProcess6"/>
    <dgm:cxn modelId="{E5C0FD57-4CB5-426C-B5A5-7342F05AB18F}" type="presParOf" srcId="{0644623D-8F7D-41D9-9972-DC97AA84CB88}" destId="{B3BB4EAD-7CC8-4E02-B131-A83FBEC89A09}" srcOrd="1" destOrd="0" presId="urn:microsoft.com/office/officeart/2005/8/layout/hProcess6"/>
    <dgm:cxn modelId="{57454132-8821-40AD-8221-B2D1E7A1325C}" type="presParOf" srcId="{0644623D-8F7D-41D9-9972-DC97AA84CB88}" destId="{2E534C97-FB5D-4830-908E-36245CFD4F0F}" srcOrd="2" destOrd="0" presId="urn:microsoft.com/office/officeart/2005/8/layout/hProcess6"/>
    <dgm:cxn modelId="{098D0331-B3B8-49E9-98B9-C2E38EFEFDA8}" type="presParOf" srcId="{0644623D-8F7D-41D9-9972-DC97AA84CB88}" destId="{7288A3DD-FCC1-40C2-93D7-BB258BCEF2F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2A1F9-0B97-4B66-B7C7-320A0EBA3F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C79C25-DDBD-44B2-9583-E38B0598C1D0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Motivation</a:t>
          </a:r>
          <a:endParaRPr lang="en-US" dirty="0"/>
        </a:p>
      </dgm:t>
    </dgm:pt>
    <dgm:pt modelId="{16697D18-FAB5-4858-8299-E3A90490B52D}" type="parTrans" cxnId="{060D6EC0-712B-46A1-92FB-50315C6816C0}">
      <dgm:prSet/>
      <dgm:spPr/>
      <dgm:t>
        <a:bodyPr/>
        <a:lstStyle/>
        <a:p>
          <a:endParaRPr lang="en-US"/>
        </a:p>
      </dgm:t>
    </dgm:pt>
    <dgm:pt modelId="{90D07C2B-83E5-46C7-96A3-85BF0098BFAF}" type="sibTrans" cxnId="{060D6EC0-712B-46A1-92FB-50315C6816C0}">
      <dgm:prSet/>
      <dgm:spPr/>
      <dgm:t>
        <a:bodyPr/>
        <a:lstStyle/>
        <a:p>
          <a:endParaRPr lang="en-US"/>
        </a:p>
      </dgm:t>
    </dgm:pt>
    <dgm:pt modelId="{C68F3491-19AF-443D-8F6F-79888773EEBF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99C3473-F03F-4FA6-8722-DBE29E4B0CCC}" type="parTrans" cxnId="{7773BBFC-3080-45DA-B4C5-F808C05909FB}">
      <dgm:prSet/>
      <dgm:spPr/>
      <dgm:t>
        <a:bodyPr/>
        <a:lstStyle/>
        <a:p>
          <a:endParaRPr lang="en-US"/>
        </a:p>
      </dgm:t>
    </dgm:pt>
    <dgm:pt modelId="{D0B81D82-CD5B-47E8-A1F5-A8EB90081BF8}" type="sibTrans" cxnId="{7773BBFC-3080-45DA-B4C5-F808C05909FB}">
      <dgm:prSet/>
      <dgm:spPr/>
      <dgm:t>
        <a:bodyPr/>
        <a:lstStyle/>
        <a:p>
          <a:endParaRPr lang="en-US"/>
        </a:p>
      </dgm:t>
    </dgm:pt>
    <dgm:pt modelId="{0B380DF6-658C-4611-BC59-BEF845F20DCC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80326673-8A9B-4E51-B9B9-7027D6F83661}" type="parTrans" cxnId="{02DC4565-011E-4DE7-9C31-8041E95C7902}">
      <dgm:prSet/>
      <dgm:spPr/>
      <dgm:t>
        <a:bodyPr/>
        <a:lstStyle/>
        <a:p>
          <a:endParaRPr lang="en-US"/>
        </a:p>
      </dgm:t>
    </dgm:pt>
    <dgm:pt modelId="{1D6D2A87-C4C4-4FA2-B6FB-5008CFFD4D69}" type="sibTrans" cxnId="{02DC4565-011E-4DE7-9C31-8041E95C7902}">
      <dgm:prSet/>
      <dgm:spPr/>
      <dgm:t>
        <a:bodyPr/>
        <a:lstStyle/>
        <a:p>
          <a:endParaRPr lang="en-US"/>
        </a:p>
      </dgm:t>
    </dgm:pt>
    <dgm:pt modelId="{6DA49595-0586-459E-8B8D-B2D5C97D2DD9}">
      <dgm:prSet phldrT="[Text]"/>
      <dgm:spPr/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0AE14E49-50A2-4D28-8DC4-B1E2811FACBB}" type="parTrans" cxnId="{2FC2DBF3-A52E-4FAA-BE5C-E06A309C6080}">
      <dgm:prSet/>
      <dgm:spPr/>
      <dgm:t>
        <a:bodyPr/>
        <a:lstStyle/>
        <a:p>
          <a:endParaRPr lang="en-US"/>
        </a:p>
      </dgm:t>
    </dgm:pt>
    <dgm:pt modelId="{2EAE4F76-AB1C-4D72-A522-6C717A86F7BD}" type="sibTrans" cxnId="{2FC2DBF3-A52E-4FAA-BE5C-E06A309C6080}">
      <dgm:prSet/>
      <dgm:spPr/>
      <dgm:t>
        <a:bodyPr/>
        <a:lstStyle/>
        <a:p>
          <a:endParaRPr lang="en-US"/>
        </a:p>
      </dgm:t>
    </dgm:pt>
    <dgm:pt modelId="{379D504D-E95A-4499-8FC6-224BFC380B18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723EBD2B-50E1-416C-A3AB-38B5A55D9D55}" type="parTrans" cxnId="{8B723DB6-809D-4496-B05B-F01880A14329}">
      <dgm:prSet/>
      <dgm:spPr/>
      <dgm:t>
        <a:bodyPr/>
        <a:lstStyle/>
        <a:p>
          <a:endParaRPr lang="en-US"/>
        </a:p>
      </dgm:t>
    </dgm:pt>
    <dgm:pt modelId="{9A7EBDF6-881E-474D-AF1F-BE6C51E9CEB8}" type="sibTrans" cxnId="{8B723DB6-809D-4496-B05B-F01880A14329}">
      <dgm:prSet/>
      <dgm:spPr/>
      <dgm:t>
        <a:bodyPr/>
        <a:lstStyle/>
        <a:p>
          <a:endParaRPr lang="en-US"/>
        </a:p>
      </dgm:t>
    </dgm:pt>
    <dgm:pt modelId="{8CE23BBA-E681-4F8F-83DE-081971751A17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F61CDBF2-0856-4EA9-B9C9-398A57E94C94}" type="parTrans" cxnId="{D21350A0-2540-4035-905C-2110CCDB3574}">
      <dgm:prSet/>
      <dgm:spPr/>
      <dgm:t>
        <a:bodyPr/>
        <a:lstStyle/>
        <a:p>
          <a:endParaRPr lang="en-US"/>
        </a:p>
      </dgm:t>
    </dgm:pt>
    <dgm:pt modelId="{3D95A536-7E15-40D6-A768-35A304A35E28}" type="sibTrans" cxnId="{D21350A0-2540-4035-905C-2110CCDB3574}">
      <dgm:prSet/>
      <dgm:spPr/>
      <dgm:t>
        <a:bodyPr/>
        <a:lstStyle/>
        <a:p>
          <a:endParaRPr lang="en-US"/>
        </a:p>
      </dgm:t>
    </dgm:pt>
    <dgm:pt modelId="{F14BBBB0-6882-497C-9025-BF086E4F900E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BAACD049-B153-4FB8-806A-B4C92AD033F9}" type="parTrans" cxnId="{BD75ADBD-12ED-4B22-A9C9-CDEBBBE97B82}">
      <dgm:prSet/>
      <dgm:spPr/>
      <dgm:t>
        <a:bodyPr/>
        <a:lstStyle/>
        <a:p>
          <a:endParaRPr lang="en-US"/>
        </a:p>
      </dgm:t>
    </dgm:pt>
    <dgm:pt modelId="{3209BCD9-7ED2-45C7-8D6F-CA42D96B365E}" type="sibTrans" cxnId="{BD75ADBD-12ED-4B22-A9C9-CDEBBBE97B82}">
      <dgm:prSet/>
      <dgm:spPr/>
      <dgm:t>
        <a:bodyPr/>
        <a:lstStyle/>
        <a:p>
          <a:endParaRPr lang="en-US"/>
        </a:p>
      </dgm:t>
    </dgm:pt>
    <dgm:pt modelId="{8DC0723C-AB6D-418C-849C-1EEB24575E22}">
      <dgm:prSet phldrT="[Text]"/>
      <dgm:spPr/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63B32AB5-5A7B-48AD-8315-DA7316FB5879}" type="parTrans" cxnId="{69204418-617B-4550-B51B-5E0EE5CC3DF7}">
      <dgm:prSet/>
      <dgm:spPr/>
      <dgm:t>
        <a:bodyPr/>
        <a:lstStyle/>
        <a:p>
          <a:endParaRPr lang="en-US"/>
        </a:p>
      </dgm:t>
    </dgm:pt>
    <dgm:pt modelId="{F4D6FB71-F55D-4E91-8DC4-DE91F732A0DB}" type="sibTrans" cxnId="{69204418-617B-4550-B51B-5E0EE5CC3DF7}">
      <dgm:prSet/>
      <dgm:spPr/>
      <dgm:t>
        <a:bodyPr/>
        <a:lstStyle/>
        <a:p>
          <a:endParaRPr lang="en-US"/>
        </a:p>
      </dgm:t>
    </dgm:pt>
    <dgm:pt modelId="{44BE092F-7721-46A1-9047-4B029AA7D2DA}" type="pres">
      <dgm:prSet presAssocID="{A5A2A1F9-0B97-4B66-B7C7-320A0EBA3F97}" presName="Name0" presStyleCnt="0">
        <dgm:presLayoutVars>
          <dgm:dir/>
          <dgm:animLvl val="lvl"/>
          <dgm:resizeHandles val="exact"/>
        </dgm:presLayoutVars>
      </dgm:prSet>
      <dgm:spPr/>
    </dgm:pt>
    <dgm:pt modelId="{74B91A5F-BA10-4999-90A9-463910154AAF}" type="pres">
      <dgm:prSet presAssocID="{80C79C25-DDBD-44B2-9583-E38B0598C1D0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6F89B-6CBA-4521-8FEC-502E6EC608ED}" type="pres">
      <dgm:prSet presAssocID="{90D07C2B-83E5-46C7-96A3-85BF0098BFAF}" presName="parTxOnlySpace" presStyleCnt="0"/>
      <dgm:spPr/>
    </dgm:pt>
    <dgm:pt modelId="{B7783BFE-71EF-4503-8EEF-831C28D4BB53}" type="pres">
      <dgm:prSet presAssocID="{C68F3491-19AF-443D-8F6F-79888773EEB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480DF-ECA6-4C65-9B4A-E0FB853318CA}" type="pres">
      <dgm:prSet presAssocID="{D0B81D82-CD5B-47E8-A1F5-A8EB90081BF8}" presName="parTxOnlySpace" presStyleCnt="0"/>
      <dgm:spPr/>
    </dgm:pt>
    <dgm:pt modelId="{E3B9ED90-D9B7-4DEA-AF6C-E919A48C2DFF}" type="pres">
      <dgm:prSet presAssocID="{0B380DF6-658C-4611-BC59-BEF845F20DC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1D6F-620E-4E34-870F-78784E5DBF90}" type="pres">
      <dgm:prSet presAssocID="{1D6D2A87-C4C4-4FA2-B6FB-5008CFFD4D69}" presName="parTxOnlySpace" presStyleCnt="0"/>
      <dgm:spPr/>
    </dgm:pt>
    <dgm:pt modelId="{77BF4423-5657-486C-9B2B-52815C480732}" type="pres">
      <dgm:prSet presAssocID="{6DA49595-0586-459E-8B8D-B2D5C97D2DD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6639D-7FBC-4C18-87E5-1BD4D1EFEB82}" type="pres">
      <dgm:prSet presAssocID="{2EAE4F76-AB1C-4D72-A522-6C717A86F7BD}" presName="parTxOnlySpace" presStyleCnt="0"/>
      <dgm:spPr/>
    </dgm:pt>
    <dgm:pt modelId="{3B1E7892-3DA8-498C-830B-38E3E50FB50F}" type="pres">
      <dgm:prSet presAssocID="{379D504D-E95A-4499-8FC6-224BFC380B1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31EC-C51A-4BC6-A42A-F86722858266}" type="pres">
      <dgm:prSet presAssocID="{9A7EBDF6-881E-474D-AF1F-BE6C51E9CEB8}" presName="parTxOnlySpace" presStyleCnt="0"/>
      <dgm:spPr/>
    </dgm:pt>
    <dgm:pt modelId="{7EBFEEF4-EBD1-4603-9165-735CFAB15754}" type="pres">
      <dgm:prSet presAssocID="{8CE23BBA-E681-4F8F-83DE-081971751A17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11B1-26DC-48B4-96F5-5BC518B97678}" type="pres">
      <dgm:prSet presAssocID="{3D95A536-7E15-40D6-A768-35A304A35E28}" presName="parTxOnlySpace" presStyleCnt="0"/>
      <dgm:spPr/>
    </dgm:pt>
    <dgm:pt modelId="{1351A7E7-DE74-4496-8471-ECDCE49EC4C2}" type="pres">
      <dgm:prSet presAssocID="{F14BBBB0-6882-497C-9025-BF086E4F900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99921-D82A-4B81-9CD1-1CEC22204A08}" type="pres">
      <dgm:prSet presAssocID="{3209BCD9-7ED2-45C7-8D6F-CA42D96B365E}" presName="parTxOnlySpace" presStyleCnt="0"/>
      <dgm:spPr/>
    </dgm:pt>
    <dgm:pt modelId="{DB28CFBF-6770-41EC-9F00-CE2903F969E6}" type="pres">
      <dgm:prSet presAssocID="{8DC0723C-AB6D-418C-849C-1EEB24575E2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A2A954-8D7F-4729-A54B-B74235EE9A76}" type="presOf" srcId="{0B380DF6-658C-4611-BC59-BEF845F20DCC}" destId="{E3B9ED90-D9B7-4DEA-AF6C-E919A48C2DFF}" srcOrd="0" destOrd="0" presId="urn:microsoft.com/office/officeart/2005/8/layout/chevron1"/>
    <dgm:cxn modelId="{060D6EC0-712B-46A1-92FB-50315C6816C0}" srcId="{A5A2A1F9-0B97-4B66-B7C7-320A0EBA3F97}" destId="{80C79C25-DDBD-44B2-9583-E38B0598C1D0}" srcOrd="0" destOrd="0" parTransId="{16697D18-FAB5-4858-8299-E3A90490B52D}" sibTransId="{90D07C2B-83E5-46C7-96A3-85BF0098BFAF}"/>
    <dgm:cxn modelId="{D944EEF4-16B4-4D21-BDDE-6C047E906863}" type="presOf" srcId="{A5A2A1F9-0B97-4B66-B7C7-320A0EBA3F97}" destId="{44BE092F-7721-46A1-9047-4B029AA7D2DA}" srcOrd="0" destOrd="0" presId="urn:microsoft.com/office/officeart/2005/8/layout/chevron1"/>
    <dgm:cxn modelId="{BD75ADBD-12ED-4B22-A9C9-CDEBBBE97B82}" srcId="{A5A2A1F9-0B97-4B66-B7C7-320A0EBA3F97}" destId="{F14BBBB0-6882-497C-9025-BF086E4F900E}" srcOrd="6" destOrd="0" parTransId="{BAACD049-B153-4FB8-806A-B4C92AD033F9}" sibTransId="{3209BCD9-7ED2-45C7-8D6F-CA42D96B365E}"/>
    <dgm:cxn modelId="{8B723DB6-809D-4496-B05B-F01880A14329}" srcId="{A5A2A1F9-0B97-4B66-B7C7-320A0EBA3F97}" destId="{379D504D-E95A-4499-8FC6-224BFC380B18}" srcOrd="4" destOrd="0" parTransId="{723EBD2B-50E1-416C-A3AB-38B5A55D9D55}" sibTransId="{9A7EBDF6-881E-474D-AF1F-BE6C51E9CEB8}"/>
    <dgm:cxn modelId="{2FC2DBF3-A52E-4FAA-BE5C-E06A309C6080}" srcId="{A5A2A1F9-0B97-4B66-B7C7-320A0EBA3F97}" destId="{6DA49595-0586-459E-8B8D-B2D5C97D2DD9}" srcOrd="3" destOrd="0" parTransId="{0AE14E49-50A2-4D28-8DC4-B1E2811FACBB}" sibTransId="{2EAE4F76-AB1C-4D72-A522-6C717A86F7BD}"/>
    <dgm:cxn modelId="{8BB7839B-B005-4590-91D9-B7C23F5C81A9}" type="presOf" srcId="{8DC0723C-AB6D-418C-849C-1EEB24575E22}" destId="{DB28CFBF-6770-41EC-9F00-CE2903F969E6}" srcOrd="0" destOrd="0" presId="urn:microsoft.com/office/officeart/2005/8/layout/chevron1"/>
    <dgm:cxn modelId="{69204418-617B-4550-B51B-5E0EE5CC3DF7}" srcId="{A5A2A1F9-0B97-4B66-B7C7-320A0EBA3F97}" destId="{8DC0723C-AB6D-418C-849C-1EEB24575E22}" srcOrd="7" destOrd="0" parTransId="{63B32AB5-5A7B-48AD-8315-DA7316FB5879}" sibTransId="{F4D6FB71-F55D-4E91-8DC4-DE91F732A0DB}"/>
    <dgm:cxn modelId="{A6D3D4EA-1F0F-414C-BB50-A565BC7244AC}" type="presOf" srcId="{80C79C25-DDBD-44B2-9583-E38B0598C1D0}" destId="{74B91A5F-BA10-4999-90A9-463910154AAF}" srcOrd="0" destOrd="0" presId="urn:microsoft.com/office/officeart/2005/8/layout/chevron1"/>
    <dgm:cxn modelId="{766E139C-8A51-4751-8261-67D6C747BD35}" type="presOf" srcId="{8CE23BBA-E681-4F8F-83DE-081971751A17}" destId="{7EBFEEF4-EBD1-4603-9165-735CFAB15754}" srcOrd="0" destOrd="0" presId="urn:microsoft.com/office/officeart/2005/8/layout/chevron1"/>
    <dgm:cxn modelId="{F8920698-3387-4800-AF7C-82E2D98C8505}" type="presOf" srcId="{379D504D-E95A-4499-8FC6-224BFC380B18}" destId="{3B1E7892-3DA8-498C-830B-38E3E50FB50F}" srcOrd="0" destOrd="0" presId="urn:microsoft.com/office/officeart/2005/8/layout/chevron1"/>
    <dgm:cxn modelId="{0CB0C9D6-1AED-4834-BE35-BAC137E0FA0B}" type="presOf" srcId="{6DA49595-0586-459E-8B8D-B2D5C97D2DD9}" destId="{77BF4423-5657-486C-9B2B-52815C480732}" srcOrd="0" destOrd="0" presId="urn:microsoft.com/office/officeart/2005/8/layout/chevron1"/>
    <dgm:cxn modelId="{5956CA65-52AB-4EF0-AE3E-F758DE6DAD32}" type="presOf" srcId="{C68F3491-19AF-443D-8F6F-79888773EEBF}" destId="{B7783BFE-71EF-4503-8EEF-831C28D4BB53}" srcOrd="0" destOrd="0" presId="urn:microsoft.com/office/officeart/2005/8/layout/chevron1"/>
    <dgm:cxn modelId="{02DC4565-011E-4DE7-9C31-8041E95C7902}" srcId="{A5A2A1F9-0B97-4B66-B7C7-320A0EBA3F97}" destId="{0B380DF6-658C-4611-BC59-BEF845F20DCC}" srcOrd="2" destOrd="0" parTransId="{80326673-8A9B-4E51-B9B9-7027D6F83661}" sibTransId="{1D6D2A87-C4C4-4FA2-B6FB-5008CFFD4D69}"/>
    <dgm:cxn modelId="{4CCA0FDB-1EBC-4231-91A6-E0D2DF3C6FC9}" type="presOf" srcId="{F14BBBB0-6882-497C-9025-BF086E4F900E}" destId="{1351A7E7-DE74-4496-8471-ECDCE49EC4C2}" srcOrd="0" destOrd="0" presId="urn:microsoft.com/office/officeart/2005/8/layout/chevron1"/>
    <dgm:cxn modelId="{7773BBFC-3080-45DA-B4C5-F808C05909FB}" srcId="{A5A2A1F9-0B97-4B66-B7C7-320A0EBA3F97}" destId="{C68F3491-19AF-443D-8F6F-79888773EEBF}" srcOrd="1" destOrd="0" parTransId="{F99C3473-F03F-4FA6-8722-DBE29E4B0CCC}" sibTransId="{D0B81D82-CD5B-47E8-A1F5-A8EB90081BF8}"/>
    <dgm:cxn modelId="{D21350A0-2540-4035-905C-2110CCDB3574}" srcId="{A5A2A1F9-0B97-4B66-B7C7-320A0EBA3F97}" destId="{8CE23BBA-E681-4F8F-83DE-081971751A17}" srcOrd="5" destOrd="0" parTransId="{F61CDBF2-0856-4EA9-B9C9-398A57E94C94}" sibTransId="{3D95A536-7E15-40D6-A768-35A304A35E28}"/>
    <dgm:cxn modelId="{F098CD38-D09A-432C-A24A-7A39364D2DAE}" type="presParOf" srcId="{44BE092F-7721-46A1-9047-4B029AA7D2DA}" destId="{74B91A5F-BA10-4999-90A9-463910154AAF}" srcOrd="0" destOrd="0" presId="urn:microsoft.com/office/officeart/2005/8/layout/chevron1"/>
    <dgm:cxn modelId="{DDFAAD2F-C4BC-4D93-B610-D0429B2A1FBB}" type="presParOf" srcId="{44BE092F-7721-46A1-9047-4B029AA7D2DA}" destId="{CEA6F89B-6CBA-4521-8FEC-502E6EC608ED}" srcOrd="1" destOrd="0" presId="urn:microsoft.com/office/officeart/2005/8/layout/chevron1"/>
    <dgm:cxn modelId="{B7CADC4D-64A9-4178-AC01-336F12FDC047}" type="presParOf" srcId="{44BE092F-7721-46A1-9047-4B029AA7D2DA}" destId="{B7783BFE-71EF-4503-8EEF-831C28D4BB53}" srcOrd="2" destOrd="0" presId="urn:microsoft.com/office/officeart/2005/8/layout/chevron1"/>
    <dgm:cxn modelId="{8A2CBC2A-202B-4959-B0D5-C1EA1870EE2F}" type="presParOf" srcId="{44BE092F-7721-46A1-9047-4B029AA7D2DA}" destId="{9DD480DF-ECA6-4C65-9B4A-E0FB853318CA}" srcOrd="3" destOrd="0" presId="urn:microsoft.com/office/officeart/2005/8/layout/chevron1"/>
    <dgm:cxn modelId="{4E51D1AE-6D53-4641-BC9D-C6CA90FC3A86}" type="presParOf" srcId="{44BE092F-7721-46A1-9047-4B029AA7D2DA}" destId="{E3B9ED90-D9B7-4DEA-AF6C-E919A48C2DFF}" srcOrd="4" destOrd="0" presId="urn:microsoft.com/office/officeart/2005/8/layout/chevron1"/>
    <dgm:cxn modelId="{1EC06C9B-C326-4A88-9155-A42B14404C61}" type="presParOf" srcId="{44BE092F-7721-46A1-9047-4B029AA7D2DA}" destId="{30511D6F-620E-4E34-870F-78784E5DBF90}" srcOrd="5" destOrd="0" presId="urn:microsoft.com/office/officeart/2005/8/layout/chevron1"/>
    <dgm:cxn modelId="{340D5EF8-1F45-4544-B5D1-01F5047EB6F7}" type="presParOf" srcId="{44BE092F-7721-46A1-9047-4B029AA7D2DA}" destId="{77BF4423-5657-486C-9B2B-52815C480732}" srcOrd="6" destOrd="0" presId="urn:microsoft.com/office/officeart/2005/8/layout/chevron1"/>
    <dgm:cxn modelId="{0BB4F6DB-58AB-4703-BF54-C1CB979B6626}" type="presParOf" srcId="{44BE092F-7721-46A1-9047-4B029AA7D2DA}" destId="{7496639D-7FBC-4C18-87E5-1BD4D1EFEB82}" srcOrd="7" destOrd="0" presId="urn:microsoft.com/office/officeart/2005/8/layout/chevron1"/>
    <dgm:cxn modelId="{0E62592B-0BE1-48A3-9C69-99D53AD7FD5D}" type="presParOf" srcId="{44BE092F-7721-46A1-9047-4B029AA7D2DA}" destId="{3B1E7892-3DA8-498C-830B-38E3E50FB50F}" srcOrd="8" destOrd="0" presId="urn:microsoft.com/office/officeart/2005/8/layout/chevron1"/>
    <dgm:cxn modelId="{01D7E413-F9C7-48CA-9AD9-F7F4F66E532A}" type="presParOf" srcId="{44BE092F-7721-46A1-9047-4B029AA7D2DA}" destId="{78D231EC-C51A-4BC6-A42A-F86722858266}" srcOrd="9" destOrd="0" presId="urn:microsoft.com/office/officeart/2005/8/layout/chevron1"/>
    <dgm:cxn modelId="{3252023B-E779-45FD-B284-D8A0A1E66D55}" type="presParOf" srcId="{44BE092F-7721-46A1-9047-4B029AA7D2DA}" destId="{7EBFEEF4-EBD1-4603-9165-735CFAB15754}" srcOrd="10" destOrd="0" presId="urn:microsoft.com/office/officeart/2005/8/layout/chevron1"/>
    <dgm:cxn modelId="{DEA185C9-4578-478E-BDD1-E6B96AAD1987}" type="presParOf" srcId="{44BE092F-7721-46A1-9047-4B029AA7D2DA}" destId="{42B011B1-26DC-48B4-96F5-5BC518B97678}" srcOrd="11" destOrd="0" presId="urn:microsoft.com/office/officeart/2005/8/layout/chevron1"/>
    <dgm:cxn modelId="{C061F8EA-B8C8-4A68-A70A-FEFCDD815FF2}" type="presParOf" srcId="{44BE092F-7721-46A1-9047-4B029AA7D2DA}" destId="{1351A7E7-DE74-4496-8471-ECDCE49EC4C2}" srcOrd="12" destOrd="0" presId="urn:microsoft.com/office/officeart/2005/8/layout/chevron1"/>
    <dgm:cxn modelId="{4EC576AA-BEC1-45E3-BA8B-2FC0D24FC78D}" type="presParOf" srcId="{44BE092F-7721-46A1-9047-4B029AA7D2DA}" destId="{D3899921-D82A-4B81-9CD1-1CEC22204A08}" srcOrd="13" destOrd="0" presId="urn:microsoft.com/office/officeart/2005/8/layout/chevron1"/>
    <dgm:cxn modelId="{66AD2336-F7DF-4A9D-8D90-73C612025377}" type="presParOf" srcId="{44BE092F-7721-46A1-9047-4B029AA7D2DA}" destId="{DB28CFBF-6770-41EC-9F00-CE2903F969E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2A1F9-0B97-4B66-B7C7-320A0EBA3F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C79C25-DDBD-44B2-9583-E38B0598C1D0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Motivation</a:t>
          </a:r>
          <a:endParaRPr lang="en-US" dirty="0"/>
        </a:p>
      </dgm:t>
    </dgm:pt>
    <dgm:pt modelId="{16697D18-FAB5-4858-8299-E3A90490B52D}" type="parTrans" cxnId="{060D6EC0-712B-46A1-92FB-50315C6816C0}">
      <dgm:prSet/>
      <dgm:spPr/>
      <dgm:t>
        <a:bodyPr/>
        <a:lstStyle/>
        <a:p>
          <a:endParaRPr lang="en-US"/>
        </a:p>
      </dgm:t>
    </dgm:pt>
    <dgm:pt modelId="{90D07C2B-83E5-46C7-96A3-85BF0098BFAF}" type="sibTrans" cxnId="{060D6EC0-712B-46A1-92FB-50315C6816C0}">
      <dgm:prSet/>
      <dgm:spPr/>
      <dgm:t>
        <a:bodyPr/>
        <a:lstStyle/>
        <a:p>
          <a:endParaRPr lang="en-US"/>
        </a:p>
      </dgm:t>
    </dgm:pt>
    <dgm:pt modelId="{C68F3491-19AF-443D-8F6F-79888773EEBF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99C3473-F03F-4FA6-8722-DBE29E4B0CCC}" type="parTrans" cxnId="{7773BBFC-3080-45DA-B4C5-F808C05909FB}">
      <dgm:prSet/>
      <dgm:spPr/>
      <dgm:t>
        <a:bodyPr/>
        <a:lstStyle/>
        <a:p>
          <a:endParaRPr lang="en-US"/>
        </a:p>
      </dgm:t>
    </dgm:pt>
    <dgm:pt modelId="{D0B81D82-CD5B-47E8-A1F5-A8EB90081BF8}" type="sibTrans" cxnId="{7773BBFC-3080-45DA-B4C5-F808C05909FB}">
      <dgm:prSet/>
      <dgm:spPr/>
      <dgm:t>
        <a:bodyPr/>
        <a:lstStyle/>
        <a:p>
          <a:endParaRPr lang="en-US"/>
        </a:p>
      </dgm:t>
    </dgm:pt>
    <dgm:pt modelId="{0B380DF6-658C-4611-BC59-BEF845F20DCC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80326673-8A9B-4E51-B9B9-7027D6F83661}" type="parTrans" cxnId="{02DC4565-011E-4DE7-9C31-8041E95C7902}">
      <dgm:prSet/>
      <dgm:spPr/>
      <dgm:t>
        <a:bodyPr/>
        <a:lstStyle/>
        <a:p>
          <a:endParaRPr lang="en-US"/>
        </a:p>
      </dgm:t>
    </dgm:pt>
    <dgm:pt modelId="{1D6D2A87-C4C4-4FA2-B6FB-5008CFFD4D69}" type="sibTrans" cxnId="{02DC4565-011E-4DE7-9C31-8041E95C7902}">
      <dgm:prSet/>
      <dgm:spPr/>
      <dgm:t>
        <a:bodyPr/>
        <a:lstStyle/>
        <a:p>
          <a:endParaRPr lang="en-US"/>
        </a:p>
      </dgm:t>
    </dgm:pt>
    <dgm:pt modelId="{6DA49595-0586-459E-8B8D-B2D5C97D2DD9}">
      <dgm:prSet phldrT="[Text]"/>
      <dgm:spPr/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0AE14E49-50A2-4D28-8DC4-B1E2811FACBB}" type="parTrans" cxnId="{2FC2DBF3-A52E-4FAA-BE5C-E06A309C6080}">
      <dgm:prSet/>
      <dgm:spPr/>
      <dgm:t>
        <a:bodyPr/>
        <a:lstStyle/>
        <a:p>
          <a:endParaRPr lang="en-US"/>
        </a:p>
      </dgm:t>
    </dgm:pt>
    <dgm:pt modelId="{2EAE4F76-AB1C-4D72-A522-6C717A86F7BD}" type="sibTrans" cxnId="{2FC2DBF3-A52E-4FAA-BE5C-E06A309C6080}">
      <dgm:prSet/>
      <dgm:spPr/>
      <dgm:t>
        <a:bodyPr/>
        <a:lstStyle/>
        <a:p>
          <a:endParaRPr lang="en-US"/>
        </a:p>
      </dgm:t>
    </dgm:pt>
    <dgm:pt modelId="{379D504D-E95A-4499-8FC6-224BFC380B18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723EBD2B-50E1-416C-A3AB-38B5A55D9D55}" type="parTrans" cxnId="{8B723DB6-809D-4496-B05B-F01880A14329}">
      <dgm:prSet/>
      <dgm:spPr/>
      <dgm:t>
        <a:bodyPr/>
        <a:lstStyle/>
        <a:p>
          <a:endParaRPr lang="en-US"/>
        </a:p>
      </dgm:t>
    </dgm:pt>
    <dgm:pt modelId="{9A7EBDF6-881E-474D-AF1F-BE6C51E9CEB8}" type="sibTrans" cxnId="{8B723DB6-809D-4496-B05B-F01880A14329}">
      <dgm:prSet/>
      <dgm:spPr/>
      <dgm:t>
        <a:bodyPr/>
        <a:lstStyle/>
        <a:p>
          <a:endParaRPr lang="en-US"/>
        </a:p>
      </dgm:t>
    </dgm:pt>
    <dgm:pt modelId="{8CE23BBA-E681-4F8F-83DE-081971751A17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F61CDBF2-0856-4EA9-B9C9-398A57E94C94}" type="parTrans" cxnId="{D21350A0-2540-4035-905C-2110CCDB3574}">
      <dgm:prSet/>
      <dgm:spPr/>
      <dgm:t>
        <a:bodyPr/>
        <a:lstStyle/>
        <a:p>
          <a:endParaRPr lang="en-US"/>
        </a:p>
      </dgm:t>
    </dgm:pt>
    <dgm:pt modelId="{3D95A536-7E15-40D6-A768-35A304A35E28}" type="sibTrans" cxnId="{D21350A0-2540-4035-905C-2110CCDB3574}">
      <dgm:prSet/>
      <dgm:spPr/>
      <dgm:t>
        <a:bodyPr/>
        <a:lstStyle/>
        <a:p>
          <a:endParaRPr lang="en-US"/>
        </a:p>
      </dgm:t>
    </dgm:pt>
    <dgm:pt modelId="{F14BBBB0-6882-497C-9025-BF086E4F900E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BAACD049-B153-4FB8-806A-B4C92AD033F9}" type="parTrans" cxnId="{BD75ADBD-12ED-4B22-A9C9-CDEBBBE97B82}">
      <dgm:prSet/>
      <dgm:spPr/>
      <dgm:t>
        <a:bodyPr/>
        <a:lstStyle/>
        <a:p>
          <a:endParaRPr lang="en-US"/>
        </a:p>
      </dgm:t>
    </dgm:pt>
    <dgm:pt modelId="{3209BCD9-7ED2-45C7-8D6F-CA42D96B365E}" type="sibTrans" cxnId="{BD75ADBD-12ED-4B22-A9C9-CDEBBBE97B82}">
      <dgm:prSet/>
      <dgm:spPr/>
      <dgm:t>
        <a:bodyPr/>
        <a:lstStyle/>
        <a:p>
          <a:endParaRPr lang="en-US"/>
        </a:p>
      </dgm:t>
    </dgm:pt>
    <dgm:pt modelId="{8DC0723C-AB6D-418C-849C-1EEB24575E22}">
      <dgm:prSet phldrT="[Text]"/>
      <dgm:spPr/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63B32AB5-5A7B-48AD-8315-DA7316FB5879}" type="parTrans" cxnId="{69204418-617B-4550-B51B-5E0EE5CC3DF7}">
      <dgm:prSet/>
      <dgm:spPr/>
      <dgm:t>
        <a:bodyPr/>
        <a:lstStyle/>
        <a:p>
          <a:endParaRPr lang="en-US"/>
        </a:p>
      </dgm:t>
    </dgm:pt>
    <dgm:pt modelId="{F4D6FB71-F55D-4E91-8DC4-DE91F732A0DB}" type="sibTrans" cxnId="{69204418-617B-4550-B51B-5E0EE5CC3DF7}">
      <dgm:prSet/>
      <dgm:spPr/>
      <dgm:t>
        <a:bodyPr/>
        <a:lstStyle/>
        <a:p>
          <a:endParaRPr lang="en-US"/>
        </a:p>
      </dgm:t>
    </dgm:pt>
    <dgm:pt modelId="{44BE092F-7721-46A1-9047-4B029AA7D2DA}" type="pres">
      <dgm:prSet presAssocID="{A5A2A1F9-0B97-4B66-B7C7-320A0EBA3F97}" presName="Name0" presStyleCnt="0">
        <dgm:presLayoutVars>
          <dgm:dir/>
          <dgm:animLvl val="lvl"/>
          <dgm:resizeHandles val="exact"/>
        </dgm:presLayoutVars>
      </dgm:prSet>
      <dgm:spPr/>
    </dgm:pt>
    <dgm:pt modelId="{74B91A5F-BA10-4999-90A9-463910154AAF}" type="pres">
      <dgm:prSet presAssocID="{80C79C25-DDBD-44B2-9583-E38B0598C1D0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6F89B-6CBA-4521-8FEC-502E6EC608ED}" type="pres">
      <dgm:prSet presAssocID="{90D07C2B-83E5-46C7-96A3-85BF0098BFAF}" presName="parTxOnlySpace" presStyleCnt="0"/>
      <dgm:spPr/>
    </dgm:pt>
    <dgm:pt modelId="{B7783BFE-71EF-4503-8EEF-831C28D4BB53}" type="pres">
      <dgm:prSet presAssocID="{C68F3491-19AF-443D-8F6F-79888773EEB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480DF-ECA6-4C65-9B4A-E0FB853318CA}" type="pres">
      <dgm:prSet presAssocID="{D0B81D82-CD5B-47E8-A1F5-A8EB90081BF8}" presName="parTxOnlySpace" presStyleCnt="0"/>
      <dgm:spPr/>
    </dgm:pt>
    <dgm:pt modelId="{E3B9ED90-D9B7-4DEA-AF6C-E919A48C2DFF}" type="pres">
      <dgm:prSet presAssocID="{0B380DF6-658C-4611-BC59-BEF845F20DC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1D6F-620E-4E34-870F-78784E5DBF90}" type="pres">
      <dgm:prSet presAssocID="{1D6D2A87-C4C4-4FA2-B6FB-5008CFFD4D69}" presName="parTxOnlySpace" presStyleCnt="0"/>
      <dgm:spPr/>
    </dgm:pt>
    <dgm:pt modelId="{77BF4423-5657-486C-9B2B-52815C480732}" type="pres">
      <dgm:prSet presAssocID="{6DA49595-0586-459E-8B8D-B2D5C97D2DD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6639D-7FBC-4C18-87E5-1BD4D1EFEB82}" type="pres">
      <dgm:prSet presAssocID="{2EAE4F76-AB1C-4D72-A522-6C717A86F7BD}" presName="parTxOnlySpace" presStyleCnt="0"/>
      <dgm:spPr/>
    </dgm:pt>
    <dgm:pt modelId="{3B1E7892-3DA8-498C-830B-38E3E50FB50F}" type="pres">
      <dgm:prSet presAssocID="{379D504D-E95A-4499-8FC6-224BFC380B1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31EC-C51A-4BC6-A42A-F86722858266}" type="pres">
      <dgm:prSet presAssocID="{9A7EBDF6-881E-474D-AF1F-BE6C51E9CEB8}" presName="parTxOnlySpace" presStyleCnt="0"/>
      <dgm:spPr/>
    </dgm:pt>
    <dgm:pt modelId="{7EBFEEF4-EBD1-4603-9165-735CFAB15754}" type="pres">
      <dgm:prSet presAssocID="{8CE23BBA-E681-4F8F-83DE-081971751A17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11B1-26DC-48B4-96F5-5BC518B97678}" type="pres">
      <dgm:prSet presAssocID="{3D95A536-7E15-40D6-A768-35A304A35E28}" presName="parTxOnlySpace" presStyleCnt="0"/>
      <dgm:spPr/>
    </dgm:pt>
    <dgm:pt modelId="{1351A7E7-DE74-4496-8471-ECDCE49EC4C2}" type="pres">
      <dgm:prSet presAssocID="{F14BBBB0-6882-497C-9025-BF086E4F900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99921-D82A-4B81-9CD1-1CEC22204A08}" type="pres">
      <dgm:prSet presAssocID="{3209BCD9-7ED2-45C7-8D6F-CA42D96B365E}" presName="parTxOnlySpace" presStyleCnt="0"/>
      <dgm:spPr/>
    </dgm:pt>
    <dgm:pt modelId="{DB28CFBF-6770-41EC-9F00-CE2903F969E6}" type="pres">
      <dgm:prSet presAssocID="{8DC0723C-AB6D-418C-849C-1EEB24575E2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6B7A22-AD59-4A89-BE93-761CF038702E}" type="presOf" srcId="{F14BBBB0-6882-497C-9025-BF086E4F900E}" destId="{1351A7E7-DE74-4496-8471-ECDCE49EC4C2}" srcOrd="0" destOrd="0" presId="urn:microsoft.com/office/officeart/2005/8/layout/chevron1"/>
    <dgm:cxn modelId="{9CE4A5ED-ABAA-4B49-BC51-C561C4927545}" type="presOf" srcId="{8CE23BBA-E681-4F8F-83DE-081971751A17}" destId="{7EBFEEF4-EBD1-4603-9165-735CFAB15754}" srcOrd="0" destOrd="0" presId="urn:microsoft.com/office/officeart/2005/8/layout/chevron1"/>
    <dgm:cxn modelId="{1FA7C035-7B44-4B71-8E6D-1A2A476C8884}" type="presOf" srcId="{0B380DF6-658C-4611-BC59-BEF845F20DCC}" destId="{E3B9ED90-D9B7-4DEA-AF6C-E919A48C2DFF}" srcOrd="0" destOrd="0" presId="urn:microsoft.com/office/officeart/2005/8/layout/chevron1"/>
    <dgm:cxn modelId="{BD75ADBD-12ED-4B22-A9C9-CDEBBBE97B82}" srcId="{A5A2A1F9-0B97-4B66-B7C7-320A0EBA3F97}" destId="{F14BBBB0-6882-497C-9025-BF086E4F900E}" srcOrd="6" destOrd="0" parTransId="{BAACD049-B153-4FB8-806A-B4C92AD033F9}" sibTransId="{3209BCD9-7ED2-45C7-8D6F-CA42D96B365E}"/>
    <dgm:cxn modelId="{43E78158-6594-4851-9107-2027D54DCC74}" type="presOf" srcId="{A5A2A1F9-0B97-4B66-B7C7-320A0EBA3F97}" destId="{44BE092F-7721-46A1-9047-4B029AA7D2DA}" srcOrd="0" destOrd="0" presId="urn:microsoft.com/office/officeart/2005/8/layout/chevron1"/>
    <dgm:cxn modelId="{8B723DB6-809D-4496-B05B-F01880A14329}" srcId="{A5A2A1F9-0B97-4B66-B7C7-320A0EBA3F97}" destId="{379D504D-E95A-4499-8FC6-224BFC380B18}" srcOrd="4" destOrd="0" parTransId="{723EBD2B-50E1-416C-A3AB-38B5A55D9D55}" sibTransId="{9A7EBDF6-881E-474D-AF1F-BE6C51E9CEB8}"/>
    <dgm:cxn modelId="{02DC4565-011E-4DE7-9C31-8041E95C7902}" srcId="{A5A2A1F9-0B97-4B66-B7C7-320A0EBA3F97}" destId="{0B380DF6-658C-4611-BC59-BEF845F20DCC}" srcOrd="2" destOrd="0" parTransId="{80326673-8A9B-4E51-B9B9-7027D6F83661}" sibTransId="{1D6D2A87-C4C4-4FA2-B6FB-5008CFFD4D69}"/>
    <dgm:cxn modelId="{A794673C-9F50-481D-8F08-197E40356268}" type="presOf" srcId="{C68F3491-19AF-443D-8F6F-79888773EEBF}" destId="{B7783BFE-71EF-4503-8EEF-831C28D4BB53}" srcOrd="0" destOrd="0" presId="urn:microsoft.com/office/officeart/2005/8/layout/chevron1"/>
    <dgm:cxn modelId="{060D6EC0-712B-46A1-92FB-50315C6816C0}" srcId="{A5A2A1F9-0B97-4B66-B7C7-320A0EBA3F97}" destId="{80C79C25-DDBD-44B2-9583-E38B0598C1D0}" srcOrd="0" destOrd="0" parTransId="{16697D18-FAB5-4858-8299-E3A90490B52D}" sibTransId="{90D07C2B-83E5-46C7-96A3-85BF0098BFAF}"/>
    <dgm:cxn modelId="{E9E32945-7768-4BA8-8EFC-BD585FA7C500}" type="presOf" srcId="{80C79C25-DDBD-44B2-9583-E38B0598C1D0}" destId="{74B91A5F-BA10-4999-90A9-463910154AAF}" srcOrd="0" destOrd="0" presId="urn:microsoft.com/office/officeart/2005/8/layout/chevron1"/>
    <dgm:cxn modelId="{E5EA4316-9867-4E88-9E98-C964BD182E9B}" type="presOf" srcId="{379D504D-E95A-4499-8FC6-224BFC380B18}" destId="{3B1E7892-3DA8-498C-830B-38E3E50FB50F}" srcOrd="0" destOrd="0" presId="urn:microsoft.com/office/officeart/2005/8/layout/chevron1"/>
    <dgm:cxn modelId="{D21350A0-2540-4035-905C-2110CCDB3574}" srcId="{A5A2A1F9-0B97-4B66-B7C7-320A0EBA3F97}" destId="{8CE23BBA-E681-4F8F-83DE-081971751A17}" srcOrd="5" destOrd="0" parTransId="{F61CDBF2-0856-4EA9-B9C9-398A57E94C94}" sibTransId="{3D95A536-7E15-40D6-A768-35A304A35E28}"/>
    <dgm:cxn modelId="{7773BBFC-3080-45DA-B4C5-F808C05909FB}" srcId="{A5A2A1F9-0B97-4B66-B7C7-320A0EBA3F97}" destId="{C68F3491-19AF-443D-8F6F-79888773EEBF}" srcOrd="1" destOrd="0" parTransId="{F99C3473-F03F-4FA6-8722-DBE29E4B0CCC}" sibTransId="{D0B81D82-CD5B-47E8-A1F5-A8EB90081BF8}"/>
    <dgm:cxn modelId="{2FC2DBF3-A52E-4FAA-BE5C-E06A309C6080}" srcId="{A5A2A1F9-0B97-4B66-B7C7-320A0EBA3F97}" destId="{6DA49595-0586-459E-8B8D-B2D5C97D2DD9}" srcOrd="3" destOrd="0" parTransId="{0AE14E49-50A2-4D28-8DC4-B1E2811FACBB}" sibTransId="{2EAE4F76-AB1C-4D72-A522-6C717A86F7BD}"/>
    <dgm:cxn modelId="{69204418-617B-4550-B51B-5E0EE5CC3DF7}" srcId="{A5A2A1F9-0B97-4B66-B7C7-320A0EBA3F97}" destId="{8DC0723C-AB6D-418C-849C-1EEB24575E22}" srcOrd="7" destOrd="0" parTransId="{63B32AB5-5A7B-48AD-8315-DA7316FB5879}" sibTransId="{F4D6FB71-F55D-4E91-8DC4-DE91F732A0DB}"/>
    <dgm:cxn modelId="{9145F6A9-96A6-4EE8-B941-DC6B16B4FEB7}" type="presOf" srcId="{8DC0723C-AB6D-418C-849C-1EEB24575E22}" destId="{DB28CFBF-6770-41EC-9F00-CE2903F969E6}" srcOrd="0" destOrd="0" presId="urn:microsoft.com/office/officeart/2005/8/layout/chevron1"/>
    <dgm:cxn modelId="{38525141-378F-4C7F-B745-B9B4878C967F}" type="presOf" srcId="{6DA49595-0586-459E-8B8D-B2D5C97D2DD9}" destId="{77BF4423-5657-486C-9B2B-52815C480732}" srcOrd="0" destOrd="0" presId="urn:microsoft.com/office/officeart/2005/8/layout/chevron1"/>
    <dgm:cxn modelId="{3FCF488A-5A38-43C8-93D1-8D6BE6B60B4C}" type="presParOf" srcId="{44BE092F-7721-46A1-9047-4B029AA7D2DA}" destId="{74B91A5F-BA10-4999-90A9-463910154AAF}" srcOrd="0" destOrd="0" presId="urn:microsoft.com/office/officeart/2005/8/layout/chevron1"/>
    <dgm:cxn modelId="{23165B1C-C7D1-4EED-910A-C3C114020D24}" type="presParOf" srcId="{44BE092F-7721-46A1-9047-4B029AA7D2DA}" destId="{CEA6F89B-6CBA-4521-8FEC-502E6EC608ED}" srcOrd="1" destOrd="0" presId="urn:microsoft.com/office/officeart/2005/8/layout/chevron1"/>
    <dgm:cxn modelId="{4E92146A-4059-4383-ADDC-2B1ED83A8516}" type="presParOf" srcId="{44BE092F-7721-46A1-9047-4B029AA7D2DA}" destId="{B7783BFE-71EF-4503-8EEF-831C28D4BB53}" srcOrd="2" destOrd="0" presId="urn:microsoft.com/office/officeart/2005/8/layout/chevron1"/>
    <dgm:cxn modelId="{06E94569-3602-4E06-8BB9-DCD7D8035F7C}" type="presParOf" srcId="{44BE092F-7721-46A1-9047-4B029AA7D2DA}" destId="{9DD480DF-ECA6-4C65-9B4A-E0FB853318CA}" srcOrd="3" destOrd="0" presId="urn:microsoft.com/office/officeart/2005/8/layout/chevron1"/>
    <dgm:cxn modelId="{25F6D07E-25BD-4765-9BE4-6459F229A5A8}" type="presParOf" srcId="{44BE092F-7721-46A1-9047-4B029AA7D2DA}" destId="{E3B9ED90-D9B7-4DEA-AF6C-E919A48C2DFF}" srcOrd="4" destOrd="0" presId="urn:microsoft.com/office/officeart/2005/8/layout/chevron1"/>
    <dgm:cxn modelId="{7ABE549A-BDEC-458F-ACC8-5264639FDFE7}" type="presParOf" srcId="{44BE092F-7721-46A1-9047-4B029AA7D2DA}" destId="{30511D6F-620E-4E34-870F-78784E5DBF90}" srcOrd="5" destOrd="0" presId="urn:microsoft.com/office/officeart/2005/8/layout/chevron1"/>
    <dgm:cxn modelId="{9480173E-3824-45E8-99A2-9F2A4AEC596F}" type="presParOf" srcId="{44BE092F-7721-46A1-9047-4B029AA7D2DA}" destId="{77BF4423-5657-486C-9B2B-52815C480732}" srcOrd="6" destOrd="0" presId="urn:microsoft.com/office/officeart/2005/8/layout/chevron1"/>
    <dgm:cxn modelId="{C01DF9F9-7510-4478-A0DF-9A8D2EFD0A31}" type="presParOf" srcId="{44BE092F-7721-46A1-9047-4B029AA7D2DA}" destId="{7496639D-7FBC-4C18-87E5-1BD4D1EFEB82}" srcOrd="7" destOrd="0" presId="urn:microsoft.com/office/officeart/2005/8/layout/chevron1"/>
    <dgm:cxn modelId="{116A0C28-49C5-4F43-9C93-43C1B915EF1D}" type="presParOf" srcId="{44BE092F-7721-46A1-9047-4B029AA7D2DA}" destId="{3B1E7892-3DA8-498C-830B-38E3E50FB50F}" srcOrd="8" destOrd="0" presId="urn:microsoft.com/office/officeart/2005/8/layout/chevron1"/>
    <dgm:cxn modelId="{7D5A8F0F-34FD-49BC-9795-E770AB5D82E3}" type="presParOf" srcId="{44BE092F-7721-46A1-9047-4B029AA7D2DA}" destId="{78D231EC-C51A-4BC6-A42A-F86722858266}" srcOrd="9" destOrd="0" presId="urn:microsoft.com/office/officeart/2005/8/layout/chevron1"/>
    <dgm:cxn modelId="{54B9799A-376B-4B37-AA87-8A310C27350A}" type="presParOf" srcId="{44BE092F-7721-46A1-9047-4B029AA7D2DA}" destId="{7EBFEEF4-EBD1-4603-9165-735CFAB15754}" srcOrd="10" destOrd="0" presId="urn:microsoft.com/office/officeart/2005/8/layout/chevron1"/>
    <dgm:cxn modelId="{64E88291-0E3A-4930-8314-BAC61DC89BB1}" type="presParOf" srcId="{44BE092F-7721-46A1-9047-4B029AA7D2DA}" destId="{42B011B1-26DC-48B4-96F5-5BC518B97678}" srcOrd="11" destOrd="0" presId="urn:microsoft.com/office/officeart/2005/8/layout/chevron1"/>
    <dgm:cxn modelId="{5C2A7932-BD95-4B0E-8786-DC7F61CFD3A5}" type="presParOf" srcId="{44BE092F-7721-46A1-9047-4B029AA7D2DA}" destId="{1351A7E7-DE74-4496-8471-ECDCE49EC4C2}" srcOrd="12" destOrd="0" presId="urn:microsoft.com/office/officeart/2005/8/layout/chevron1"/>
    <dgm:cxn modelId="{9A7C75D2-EAB7-455D-8486-8A098DDF7983}" type="presParOf" srcId="{44BE092F-7721-46A1-9047-4B029AA7D2DA}" destId="{D3899921-D82A-4B81-9CD1-1CEC22204A08}" srcOrd="13" destOrd="0" presId="urn:microsoft.com/office/officeart/2005/8/layout/chevron1"/>
    <dgm:cxn modelId="{45B1A337-BF61-40E7-B31B-A32D5F8AC61A}" type="presParOf" srcId="{44BE092F-7721-46A1-9047-4B029AA7D2DA}" destId="{DB28CFBF-6770-41EC-9F00-CE2903F969E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A2A1F9-0B97-4B66-B7C7-320A0EBA3F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C79C25-DDBD-44B2-9583-E38B0598C1D0}">
      <dgm:prSet phldrT="[Text]"/>
      <dgm:spPr>
        <a:noFill/>
      </dgm:spPr>
      <dgm:t>
        <a:bodyPr/>
        <a:lstStyle/>
        <a:p>
          <a:r>
            <a:rPr lang="en-US" dirty="0" smtClean="0"/>
            <a:t>Motivation</a:t>
          </a:r>
          <a:endParaRPr lang="en-US" dirty="0"/>
        </a:p>
      </dgm:t>
    </dgm:pt>
    <dgm:pt modelId="{16697D18-FAB5-4858-8299-E3A90490B52D}" type="parTrans" cxnId="{060D6EC0-712B-46A1-92FB-50315C6816C0}">
      <dgm:prSet/>
      <dgm:spPr/>
      <dgm:t>
        <a:bodyPr/>
        <a:lstStyle/>
        <a:p>
          <a:endParaRPr lang="en-US"/>
        </a:p>
      </dgm:t>
    </dgm:pt>
    <dgm:pt modelId="{90D07C2B-83E5-46C7-96A3-85BF0098BFAF}" type="sibTrans" cxnId="{060D6EC0-712B-46A1-92FB-50315C6816C0}">
      <dgm:prSet/>
      <dgm:spPr/>
      <dgm:t>
        <a:bodyPr/>
        <a:lstStyle/>
        <a:p>
          <a:endParaRPr lang="en-US"/>
        </a:p>
      </dgm:t>
    </dgm:pt>
    <dgm:pt modelId="{C68F3491-19AF-443D-8F6F-79888773EEBF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99C3473-F03F-4FA6-8722-DBE29E4B0CCC}" type="parTrans" cxnId="{7773BBFC-3080-45DA-B4C5-F808C05909FB}">
      <dgm:prSet/>
      <dgm:spPr/>
      <dgm:t>
        <a:bodyPr/>
        <a:lstStyle/>
        <a:p>
          <a:endParaRPr lang="en-US"/>
        </a:p>
      </dgm:t>
    </dgm:pt>
    <dgm:pt modelId="{D0B81D82-CD5B-47E8-A1F5-A8EB90081BF8}" type="sibTrans" cxnId="{7773BBFC-3080-45DA-B4C5-F808C05909FB}">
      <dgm:prSet/>
      <dgm:spPr/>
      <dgm:t>
        <a:bodyPr/>
        <a:lstStyle/>
        <a:p>
          <a:endParaRPr lang="en-US"/>
        </a:p>
      </dgm:t>
    </dgm:pt>
    <dgm:pt modelId="{0B380DF6-658C-4611-BC59-BEF845F20DCC}">
      <dgm:prSet phldrT="[Text]"/>
      <dgm:spPr/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80326673-8A9B-4E51-B9B9-7027D6F83661}" type="parTrans" cxnId="{02DC4565-011E-4DE7-9C31-8041E95C7902}">
      <dgm:prSet/>
      <dgm:spPr/>
      <dgm:t>
        <a:bodyPr/>
        <a:lstStyle/>
        <a:p>
          <a:endParaRPr lang="en-US"/>
        </a:p>
      </dgm:t>
    </dgm:pt>
    <dgm:pt modelId="{1D6D2A87-C4C4-4FA2-B6FB-5008CFFD4D69}" type="sibTrans" cxnId="{02DC4565-011E-4DE7-9C31-8041E95C7902}">
      <dgm:prSet/>
      <dgm:spPr/>
      <dgm:t>
        <a:bodyPr/>
        <a:lstStyle/>
        <a:p>
          <a:endParaRPr lang="en-US"/>
        </a:p>
      </dgm:t>
    </dgm:pt>
    <dgm:pt modelId="{6DA49595-0586-459E-8B8D-B2D5C97D2DD9}">
      <dgm:prSet phldrT="[Text]"/>
      <dgm:spPr/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0AE14E49-50A2-4D28-8DC4-B1E2811FACBB}" type="parTrans" cxnId="{2FC2DBF3-A52E-4FAA-BE5C-E06A309C6080}">
      <dgm:prSet/>
      <dgm:spPr/>
      <dgm:t>
        <a:bodyPr/>
        <a:lstStyle/>
        <a:p>
          <a:endParaRPr lang="en-US"/>
        </a:p>
      </dgm:t>
    </dgm:pt>
    <dgm:pt modelId="{2EAE4F76-AB1C-4D72-A522-6C717A86F7BD}" type="sibTrans" cxnId="{2FC2DBF3-A52E-4FAA-BE5C-E06A309C6080}">
      <dgm:prSet/>
      <dgm:spPr/>
      <dgm:t>
        <a:bodyPr/>
        <a:lstStyle/>
        <a:p>
          <a:endParaRPr lang="en-US"/>
        </a:p>
      </dgm:t>
    </dgm:pt>
    <dgm:pt modelId="{379D504D-E95A-4499-8FC6-224BFC380B18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723EBD2B-50E1-416C-A3AB-38B5A55D9D55}" type="parTrans" cxnId="{8B723DB6-809D-4496-B05B-F01880A14329}">
      <dgm:prSet/>
      <dgm:spPr/>
      <dgm:t>
        <a:bodyPr/>
        <a:lstStyle/>
        <a:p>
          <a:endParaRPr lang="en-US"/>
        </a:p>
      </dgm:t>
    </dgm:pt>
    <dgm:pt modelId="{9A7EBDF6-881E-474D-AF1F-BE6C51E9CEB8}" type="sibTrans" cxnId="{8B723DB6-809D-4496-B05B-F01880A14329}">
      <dgm:prSet/>
      <dgm:spPr/>
      <dgm:t>
        <a:bodyPr/>
        <a:lstStyle/>
        <a:p>
          <a:endParaRPr lang="en-US"/>
        </a:p>
      </dgm:t>
    </dgm:pt>
    <dgm:pt modelId="{8CE23BBA-E681-4F8F-83DE-081971751A17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F61CDBF2-0856-4EA9-B9C9-398A57E94C94}" type="parTrans" cxnId="{D21350A0-2540-4035-905C-2110CCDB3574}">
      <dgm:prSet/>
      <dgm:spPr/>
      <dgm:t>
        <a:bodyPr/>
        <a:lstStyle/>
        <a:p>
          <a:endParaRPr lang="en-US"/>
        </a:p>
      </dgm:t>
    </dgm:pt>
    <dgm:pt modelId="{3D95A536-7E15-40D6-A768-35A304A35E28}" type="sibTrans" cxnId="{D21350A0-2540-4035-905C-2110CCDB3574}">
      <dgm:prSet/>
      <dgm:spPr/>
      <dgm:t>
        <a:bodyPr/>
        <a:lstStyle/>
        <a:p>
          <a:endParaRPr lang="en-US"/>
        </a:p>
      </dgm:t>
    </dgm:pt>
    <dgm:pt modelId="{F14BBBB0-6882-497C-9025-BF086E4F900E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BAACD049-B153-4FB8-806A-B4C92AD033F9}" type="parTrans" cxnId="{BD75ADBD-12ED-4B22-A9C9-CDEBBBE97B82}">
      <dgm:prSet/>
      <dgm:spPr/>
      <dgm:t>
        <a:bodyPr/>
        <a:lstStyle/>
        <a:p>
          <a:endParaRPr lang="en-US"/>
        </a:p>
      </dgm:t>
    </dgm:pt>
    <dgm:pt modelId="{3209BCD9-7ED2-45C7-8D6F-CA42D96B365E}" type="sibTrans" cxnId="{BD75ADBD-12ED-4B22-A9C9-CDEBBBE97B82}">
      <dgm:prSet/>
      <dgm:spPr/>
      <dgm:t>
        <a:bodyPr/>
        <a:lstStyle/>
        <a:p>
          <a:endParaRPr lang="en-US"/>
        </a:p>
      </dgm:t>
    </dgm:pt>
    <dgm:pt modelId="{8DC0723C-AB6D-418C-849C-1EEB24575E22}">
      <dgm:prSet phldrT="[Text]"/>
      <dgm:spPr/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63B32AB5-5A7B-48AD-8315-DA7316FB5879}" type="parTrans" cxnId="{69204418-617B-4550-B51B-5E0EE5CC3DF7}">
      <dgm:prSet/>
      <dgm:spPr/>
      <dgm:t>
        <a:bodyPr/>
        <a:lstStyle/>
        <a:p>
          <a:endParaRPr lang="en-US"/>
        </a:p>
      </dgm:t>
    </dgm:pt>
    <dgm:pt modelId="{F4D6FB71-F55D-4E91-8DC4-DE91F732A0DB}" type="sibTrans" cxnId="{69204418-617B-4550-B51B-5E0EE5CC3DF7}">
      <dgm:prSet/>
      <dgm:spPr/>
      <dgm:t>
        <a:bodyPr/>
        <a:lstStyle/>
        <a:p>
          <a:endParaRPr lang="en-US"/>
        </a:p>
      </dgm:t>
    </dgm:pt>
    <dgm:pt modelId="{44BE092F-7721-46A1-9047-4B029AA7D2DA}" type="pres">
      <dgm:prSet presAssocID="{A5A2A1F9-0B97-4B66-B7C7-320A0EBA3F97}" presName="Name0" presStyleCnt="0">
        <dgm:presLayoutVars>
          <dgm:dir/>
          <dgm:animLvl val="lvl"/>
          <dgm:resizeHandles val="exact"/>
        </dgm:presLayoutVars>
      </dgm:prSet>
      <dgm:spPr/>
    </dgm:pt>
    <dgm:pt modelId="{74B91A5F-BA10-4999-90A9-463910154AAF}" type="pres">
      <dgm:prSet presAssocID="{80C79C25-DDBD-44B2-9583-E38B0598C1D0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6F89B-6CBA-4521-8FEC-502E6EC608ED}" type="pres">
      <dgm:prSet presAssocID="{90D07C2B-83E5-46C7-96A3-85BF0098BFAF}" presName="parTxOnlySpace" presStyleCnt="0"/>
      <dgm:spPr/>
    </dgm:pt>
    <dgm:pt modelId="{B7783BFE-71EF-4503-8EEF-831C28D4BB53}" type="pres">
      <dgm:prSet presAssocID="{C68F3491-19AF-443D-8F6F-79888773EEB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480DF-ECA6-4C65-9B4A-E0FB853318CA}" type="pres">
      <dgm:prSet presAssocID="{D0B81D82-CD5B-47E8-A1F5-A8EB90081BF8}" presName="parTxOnlySpace" presStyleCnt="0"/>
      <dgm:spPr/>
    </dgm:pt>
    <dgm:pt modelId="{E3B9ED90-D9B7-4DEA-AF6C-E919A48C2DFF}" type="pres">
      <dgm:prSet presAssocID="{0B380DF6-658C-4611-BC59-BEF845F20DC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1D6F-620E-4E34-870F-78784E5DBF90}" type="pres">
      <dgm:prSet presAssocID="{1D6D2A87-C4C4-4FA2-B6FB-5008CFFD4D69}" presName="parTxOnlySpace" presStyleCnt="0"/>
      <dgm:spPr/>
    </dgm:pt>
    <dgm:pt modelId="{77BF4423-5657-486C-9B2B-52815C480732}" type="pres">
      <dgm:prSet presAssocID="{6DA49595-0586-459E-8B8D-B2D5C97D2DD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6639D-7FBC-4C18-87E5-1BD4D1EFEB82}" type="pres">
      <dgm:prSet presAssocID="{2EAE4F76-AB1C-4D72-A522-6C717A86F7BD}" presName="parTxOnlySpace" presStyleCnt="0"/>
      <dgm:spPr/>
    </dgm:pt>
    <dgm:pt modelId="{3B1E7892-3DA8-498C-830B-38E3E50FB50F}" type="pres">
      <dgm:prSet presAssocID="{379D504D-E95A-4499-8FC6-224BFC380B1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31EC-C51A-4BC6-A42A-F86722858266}" type="pres">
      <dgm:prSet presAssocID="{9A7EBDF6-881E-474D-AF1F-BE6C51E9CEB8}" presName="parTxOnlySpace" presStyleCnt="0"/>
      <dgm:spPr/>
    </dgm:pt>
    <dgm:pt modelId="{7EBFEEF4-EBD1-4603-9165-735CFAB15754}" type="pres">
      <dgm:prSet presAssocID="{8CE23BBA-E681-4F8F-83DE-081971751A17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11B1-26DC-48B4-96F5-5BC518B97678}" type="pres">
      <dgm:prSet presAssocID="{3D95A536-7E15-40D6-A768-35A304A35E28}" presName="parTxOnlySpace" presStyleCnt="0"/>
      <dgm:spPr/>
    </dgm:pt>
    <dgm:pt modelId="{1351A7E7-DE74-4496-8471-ECDCE49EC4C2}" type="pres">
      <dgm:prSet presAssocID="{F14BBBB0-6882-497C-9025-BF086E4F900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99921-D82A-4B81-9CD1-1CEC22204A08}" type="pres">
      <dgm:prSet presAssocID="{3209BCD9-7ED2-45C7-8D6F-CA42D96B365E}" presName="parTxOnlySpace" presStyleCnt="0"/>
      <dgm:spPr/>
    </dgm:pt>
    <dgm:pt modelId="{DB28CFBF-6770-41EC-9F00-CE2903F969E6}" type="pres">
      <dgm:prSet presAssocID="{8DC0723C-AB6D-418C-849C-1EEB24575E2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5419D8-975D-426F-8F04-BF64F8B5CB2A}" type="presOf" srcId="{8DC0723C-AB6D-418C-849C-1EEB24575E22}" destId="{DB28CFBF-6770-41EC-9F00-CE2903F969E6}" srcOrd="0" destOrd="0" presId="urn:microsoft.com/office/officeart/2005/8/layout/chevron1"/>
    <dgm:cxn modelId="{060D6EC0-712B-46A1-92FB-50315C6816C0}" srcId="{A5A2A1F9-0B97-4B66-B7C7-320A0EBA3F97}" destId="{80C79C25-DDBD-44B2-9583-E38B0598C1D0}" srcOrd="0" destOrd="0" parTransId="{16697D18-FAB5-4858-8299-E3A90490B52D}" sibTransId="{90D07C2B-83E5-46C7-96A3-85BF0098BFAF}"/>
    <dgm:cxn modelId="{BD75ADBD-12ED-4B22-A9C9-CDEBBBE97B82}" srcId="{A5A2A1F9-0B97-4B66-B7C7-320A0EBA3F97}" destId="{F14BBBB0-6882-497C-9025-BF086E4F900E}" srcOrd="6" destOrd="0" parTransId="{BAACD049-B153-4FB8-806A-B4C92AD033F9}" sibTransId="{3209BCD9-7ED2-45C7-8D6F-CA42D96B365E}"/>
    <dgm:cxn modelId="{A880C711-C2F1-42DD-99ED-9703B6AB9FA2}" type="presOf" srcId="{8CE23BBA-E681-4F8F-83DE-081971751A17}" destId="{7EBFEEF4-EBD1-4603-9165-735CFAB15754}" srcOrd="0" destOrd="0" presId="urn:microsoft.com/office/officeart/2005/8/layout/chevron1"/>
    <dgm:cxn modelId="{8B723DB6-809D-4496-B05B-F01880A14329}" srcId="{A5A2A1F9-0B97-4B66-B7C7-320A0EBA3F97}" destId="{379D504D-E95A-4499-8FC6-224BFC380B18}" srcOrd="4" destOrd="0" parTransId="{723EBD2B-50E1-416C-A3AB-38B5A55D9D55}" sibTransId="{9A7EBDF6-881E-474D-AF1F-BE6C51E9CEB8}"/>
    <dgm:cxn modelId="{2FC2DBF3-A52E-4FAA-BE5C-E06A309C6080}" srcId="{A5A2A1F9-0B97-4B66-B7C7-320A0EBA3F97}" destId="{6DA49595-0586-459E-8B8D-B2D5C97D2DD9}" srcOrd="3" destOrd="0" parTransId="{0AE14E49-50A2-4D28-8DC4-B1E2811FACBB}" sibTransId="{2EAE4F76-AB1C-4D72-A522-6C717A86F7BD}"/>
    <dgm:cxn modelId="{EBBE92B0-A21F-4179-90A6-D6CFF39989FA}" type="presOf" srcId="{6DA49595-0586-459E-8B8D-B2D5C97D2DD9}" destId="{77BF4423-5657-486C-9B2B-52815C480732}" srcOrd="0" destOrd="0" presId="urn:microsoft.com/office/officeart/2005/8/layout/chevron1"/>
    <dgm:cxn modelId="{69204418-617B-4550-B51B-5E0EE5CC3DF7}" srcId="{A5A2A1F9-0B97-4B66-B7C7-320A0EBA3F97}" destId="{8DC0723C-AB6D-418C-849C-1EEB24575E22}" srcOrd="7" destOrd="0" parTransId="{63B32AB5-5A7B-48AD-8315-DA7316FB5879}" sibTransId="{F4D6FB71-F55D-4E91-8DC4-DE91F732A0DB}"/>
    <dgm:cxn modelId="{A5C11AF3-DC11-4E58-8C2F-25F76D3CC239}" type="presOf" srcId="{C68F3491-19AF-443D-8F6F-79888773EEBF}" destId="{B7783BFE-71EF-4503-8EEF-831C28D4BB53}" srcOrd="0" destOrd="0" presId="urn:microsoft.com/office/officeart/2005/8/layout/chevron1"/>
    <dgm:cxn modelId="{BE7B413B-F706-4D43-A7D1-63A96926A7E2}" type="presOf" srcId="{80C79C25-DDBD-44B2-9583-E38B0598C1D0}" destId="{74B91A5F-BA10-4999-90A9-463910154AAF}" srcOrd="0" destOrd="0" presId="urn:microsoft.com/office/officeart/2005/8/layout/chevron1"/>
    <dgm:cxn modelId="{27A4160D-A145-43C2-9ED3-7DAF5E8A1DEC}" type="presOf" srcId="{379D504D-E95A-4499-8FC6-224BFC380B18}" destId="{3B1E7892-3DA8-498C-830B-38E3E50FB50F}" srcOrd="0" destOrd="0" presId="urn:microsoft.com/office/officeart/2005/8/layout/chevron1"/>
    <dgm:cxn modelId="{5BA7B45F-FAB6-4E45-80E7-50CB01BDFBE4}" type="presOf" srcId="{F14BBBB0-6882-497C-9025-BF086E4F900E}" destId="{1351A7E7-DE74-4496-8471-ECDCE49EC4C2}" srcOrd="0" destOrd="0" presId="urn:microsoft.com/office/officeart/2005/8/layout/chevron1"/>
    <dgm:cxn modelId="{DA3C5434-D162-45E7-816E-1E65195C69C3}" type="presOf" srcId="{A5A2A1F9-0B97-4B66-B7C7-320A0EBA3F97}" destId="{44BE092F-7721-46A1-9047-4B029AA7D2DA}" srcOrd="0" destOrd="0" presId="urn:microsoft.com/office/officeart/2005/8/layout/chevron1"/>
    <dgm:cxn modelId="{E3AA1B9E-1572-4799-9D88-2E06ABB1574E}" type="presOf" srcId="{0B380DF6-658C-4611-BC59-BEF845F20DCC}" destId="{E3B9ED90-D9B7-4DEA-AF6C-E919A48C2DFF}" srcOrd="0" destOrd="0" presId="urn:microsoft.com/office/officeart/2005/8/layout/chevron1"/>
    <dgm:cxn modelId="{02DC4565-011E-4DE7-9C31-8041E95C7902}" srcId="{A5A2A1F9-0B97-4B66-B7C7-320A0EBA3F97}" destId="{0B380DF6-658C-4611-BC59-BEF845F20DCC}" srcOrd="2" destOrd="0" parTransId="{80326673-8A9B-4E51-B9B9-7027D6F83661}" sibTransId="{1D6D2A87-C4C4-4FA2-B6FB-5008CFFD4D69}"/>
    <dgm:cxn modelId="{7773BBFC-3080-45DA-B4C5-F808C05909FB}" srcId="{A5A2A1F9-0B97-4B66-B7C7-320A0EBA3F97}" destId="{C68F3491-19AF-443D-8F6F-79888773EEBF}" srcOrd="1" destOrd="0" parTransId="{F99C3473-F03F-4FA6-8722-DBE29E4B0CCC}" sibTransId="{D0B81D82-CD5B-47E8-A1F5-A8EB90081BF8}"/>
    <dgm:cxn modelId="{D21350A0-2540-4035-905C-2110CCDB3574}" srcId="{A5A2A1F9-0B97-4B66-B7C7-320A0EBA3F97}" destId="{8CE23BBA-E681-4F8F-83DE-081971751A17}" srcOrd="5" destOrd="0" parTransId="{F61CDBF2-0856-4EA9-B9C9-398A57E94C94}" sibTransId="{3D95A536-7E15-40D6-A768-35A304A35E28}"/>
    <dgm:cxn modelId="{1A2DAB01-BE35-4FA2-931A-82EDE5DA25AC}" type="presParOf" srcId="{44BE092F-7721-46A1-9047-4B029AA7D2DA}" destId="{74B91A5F-BA10-4999-90A9-463910154AAF}" srcOrd="0" destOrd="0" presId="urn:microsoft.com/office/officeart/2005/8/layout/chevron1"/>
    <dgm:cxn modelId="{702907F0-6DF3-43F1-B28E-FC06EFF72B3A}" type="presParOf" srcId="{44BE092F-7721-46A1-9047-4B029AA7D2DA}" destId="{CEA6F89B-6CBA-4521-8FEC-502E6EC608ED}" srcOrd="1" destOrd="0" presId="urn:microsoft.com/office/officeart/2005/8/layout/chevron1"/>
    <dgm:cxn modelId="{3ACADC93-4E94-49C3-982C-D3439FA65FD6}" type="presParOf" srcId="{44BE092F-7721-46A1-9047-4B029AA7D2DA}" destId="{B7783BFE-71EF-4503-8EEF-831C28D4BB53}" srcOrd="2" destOrd="0" presId="urn:microsoft.com/office/officeart/2005/8/layout/chevron1"/>
    <dgm:cxn modelId="{EE8D344D-BA5A-4B56-9603-341227ACE85E}" type="presParOf" srcId="{44BE092F-7721-46A1-9047-4B029AA7D2DA}" destId="{9DD480DF-ECA6-4C65-9B4A-E0FB853318CA}" srcOrd="3" destOrd="0" presId="urn:microsoft.com/office/officeart/2005/8/layout/chevron1"/>
    <dgm:cxn modelId="{E60E92EB-DB85-4CB9-A8DB-41318C7D235C}" type="presParOf" srcId="{44BE092F-7721-46A1-9047-4B029AA7D2DA}" destId="{E3B9ED90-D9B7-4DEA-AF6C-E919A48C2DFF}" srcOrd="4" destOrd="0" presId="urn:microsoft.com/office/officeart/2005/8/layout/chevron1"/>
    <dgm:cxn modelId="{3FCAEF8A-D0E8-4FBE-92BD-1419FDABFCB7}" type="presParOf" srcId="{44BE092F-7721-46A1-9047-4B029AA7D2DA}" destId="{30511D6F-620E-4E34-870F-78784E5DBF90}" srcOrd="5" destOrd="0" presId="urn:microsoft.com/office/officeart/2005/8/layout/chevron1"/>
    <dgm:cxn modelId="{949B0BB3-9199-4FC4-BE61-911F87BC37C6}" type="presParOf" srcId="{44BE092F-7721-46A1-9047-4B029AA7D2DA}" destId="{77BF4423-5657-486C-9B2B-52815C480732}" srcOrd="6" destOrd="0" presId="urn:microsoft.com/office/officeart/2005/8/layout/chevron1"/>
    <dgm:cxn modelId="{A06D1919-A0C6-451B-AF4C-6AFE767AFC11}" type="presParOf" srcId="{44BE092F-7721-46A1-9047-4B029AA7D2DA}" destId="{7496639D-7FBC-4C18-87E5-1BD4D1EFEB82}" srcOrd="7" destOrd="0" presId="urn:microsoft.com/office/officeart/2005/8/layout/chevron1"/>
    <dgm:cxn modelId="{177110AA-793F-47F2-B34F-69AAFB2FDE15}" type="presParOf" srcId="{44BE092F-7721-46A1-9047-4B029AA7D2DA}" destId="{3B1E7892-3DA8-498C-830B-38E3E50FB50F}" srcOrd="8" destOrd="0" presId="urn:microsoft.com/office/officeart/2005/8/layout/chevron1"/>
    <dgm:cxn modelId="{10B976B0-4FAF-4EE8-A85B-D7FD277FF5BF}" type="presParOf" srcId="{44BE092F-7721-46A1-9047-4B029AA7D2DA}" destId="{78D231EC-C51A-4BC6-A42A-F86722858266}" srcOrd="9" destOrd="0" presId="urn:microsoft.com/office/officeart/2005/8/layout/chevron1"/>
    <dgm:cxn modelId="{D346D801-0EE6-40E4-B0F4-18559EFB989B}" type="presParOf" srcId="{44BE092F-7721-46A1-9047-4B029AA7D2DA}" destId="{7EBFEEF4-EBD1-4603-9165-735CFAB15754}" srcOrd="10" destOrd="0" presId="urn:microsoft.com/office/officeart/2005/8/layout/chevron1"/>
    <dgm:cxn modelId="{55139B78-EEB6-45F2-8CA3-04DFD1EF3AF9}" type="presParOf" srcId="{44BE092F-7721-46A1-9047-4B029AA7D2DA}" destId="{42B011B1-26DC-48B4-96F5-5BC518B97678}" srcOrd="11" destOrd="0" presId="urn:microsoft.com/office/officeart/2005/8/layout/chevron1"/>
    <dgm:cxn modelId="{7BA1D8D7-DB84-44D2-AA7C-BEE45D2F4ED3}" type="presParOf" srcId="{44BE092F-7721-46A1-9047-4B029AA7D2DA}" destId="{1351A7E7-DE74-4496-8471-ECDCE49EC4C2}" srcOrd="12" destOrd="0" presId="urn:microsoft.com/office/officeart/2005/8/layout/chevron1"/>
    <dgm:cxn modelId="{CD72C7C8-EB03-4D5D-B259-6310104130D1}" type="presParOf" srcId="{44BE092F-7721-46A1-9047-4B029AA7D2DA}" destId="{D3899921-D82A-4B81-9CD1-1CEC22204A08}" srcOrd="13" destOrd="0" presId="urn:microsoft.com/office/officeart/2005/8/layout/chevron1"/>
    <dgm:cxn modelId="{6CC1EEA1-68AE-4CA8-90E5-F60E0C2989EA}" type="presParOf" srcId="{44BE092F-7721-46A1-9047-4B029AA7D2DA}" destId="{DB28CFBF-6770-41EC-9F00-CE2903F969E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A2A1F9-0B97-4B66-B7C7-320A0EBA3F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C79C25-DDBD-44B2-9583-E38B0598C1D0}">
      <dgm:prSet phldrT="[Text]"/>
      <dgm:spPr>
        <a:noFill/>
      </dgm:spPr>
      <dgm:t>
        <a:bodyPr/>
        <a:lstStyle/>
        <a:p>
          <a:r>
            <a:rPr lang="en-US" dirty="0" smtClean="0"/>
            <a:t>Motivation</a:t>
          </a:r>
          <a:endParaRPr lang="en-US" dirty="0"/>
        </a:p>
      </dgm:t>
    </dgm:pt>
    <dgm:pt modelId="{16697D18-FAB5-4858-8299-E3A90490B52D}" type="parTrans" cxnId="{060D6EC0-712B-46A1-92FB-50315C6816C0}">
      <dgm:prSet/>
      <dgm:spPr/>
      <dgm:t>
        <a:bodyPr/>
        <a:lstStyle/>
        <a:p>
          <a:endParaRPr lang="en-US"/>
        </a:p>
      </dgm:t>
    </dgm:pt>
    <dgm:pt modelId="{90D07C2B-83E5-46C7-96A3-85BF0098BFAF}" type="sibTrans" cxnId="{060D6EC0-712B-46A1-92FB-50315C6816C0}">
      <dgm:prSet/>
      <dgm:spPr/>
      <dgm:t>
        <a:bodyPr/>
        <a:lstStyle/>
        <a:p>
          <a:endParaRPr lang="en-US"/>
        </a:p>
      </dgm:t>
    </dgm:pt>
    <dgm:pt modelId="{C68F3491-19AF-443D-8F6F-79888773EEBF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99C3473-F03F-4FA6-8722-DBE29E4B0CCC}" type="parTrans" cxnId="{7773BBFC-3080-45DA-B4C5-F808C05909FB}">
      <dgm:prSet/>
      <dgm:spPr/>
      <dgm:t>
        <a:bodyPr/>
        <a:lstStyle/>
        <a:p>
          <a:endParaRPr lang="en-US"/>
        </a:p>
      </dgm:t>
    </dgm:pt>
    <dgm:pt modelId="{D0B81D82-CD5B-47E8-A1F5-A8EB90081BF8}" type="sibTrans" cxnId="{7773BBFC-3080-45DA-B4C5-F808C05909FB}">
      <dgm:prSet/>
      <dgm:spPr/>
      <dgm:t>
        <a:bodyPr/>
        <a:lstStyle/>
        <a:p>
          <a:endParaRPr lang="en-US"/>
        </a:p>
      </dgm:t>
    </dgm:pt>
    <dgm:pt modelId="{0B380DF6-658C-4611-BC59-BEF845F20DCC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80326673-8A9B-4E51-B9B9-7027D6F83661}" type="parTrans" cxnId="{02DC4565-011E-4DE7-9C31-8041E95C7902}">
      <dgm:prSet/>
      <dgm:spPr/>
      <dgm:t>
        <a:bodyPr/>
        <a:lstStyle/>
        <a:p>
          <a:endParaRPr lang="en-US"/>
        </a:p>
      </dgm:t>
    </dgm:pt>
    <dgm:pt modelId="{1D6D2A87-C4C4-4FA2-B6FB-5008CFFD4D69}" type="sibTrans" cxnId="{02DC4565-011E-4DE7-9C31-8041E95C7902}">
      <dgm:prSet/>
      <dgm:spPr/>
      <dgm:t>
        <a:bodyPr/>
        <a:lstStyle/>
        <a:p>
          <a:endParaRPr lang="en-US"/>
        </a:p>
      </dgm:t>
    </dgm:pt>
    <dgm:pt modelId="{6DA49595-0586-459E-8B8D-B2D5C97D2DD9}">
      <dgm:prSet phldrT="[Text]"/>
      <dgm:spPr/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0AE14E49-50A2-4D28-8DC4-B1E2811FACBB}" type="parTrans" cxnId="{2FC2DBF3-A52E-4FAA-BE5C-E06A309C6080}">
      <dgm:prSet/>
      <dgm:spPr/>
      <dgm:t>
        <a:bodyPr/>
        <a:lstStyle/>
        <a:p>
          <a:endParaRPr lang="en-US"/>
        </a:p>
      </dgm:t>
    </dgm:pt>
    <dgm:pt modelId="{2EAE4F76-AB1C-4D72-A522-6C717A86F7BD}" type="sibTrans" cxnId="{2FC2DBF3-A52E-4FAA-BE5C-E06A309C6080}">
      <dgm:prSet/>
      <dgm:spPr/>
      <dgm:t>
        <a:bodyPr/>
        <a:lstStyle/>
        <a:p>
          <a:endParaRPr lang="en-US"/>
        </a:p>
      </dgm:t>
    </dgm:pt>
    <dgm:pt modelId="{379D504D-E95A-4499-8FC6-224BFC380B18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723EBD2B-50E1-416C-A3AB-38B5A55D9D55}" type="parTrans" cxnId="{8B723DB6-809D-4496-B05B-F01880A14329}">
      <dgm:prSet/>
      <dgm:spPr/>
      <dgm:t>
        <a:bodyPr/>
        <a:lstStyle/>
        <a:p>
          <a:endParaRPr lang="en-US"/>
        </a:p>
      </dgm:t>
    </dgm:pt>
    <dgm:pt modelId="{9A7EBDF6-881E-474D-AF1F-BE6C51E9CEB8}" type="sibTrans" cxnId="{8B723DB6-809D-4496-B05B-F01880A14329}">
      <dgm:prSet/>
      <dgm:spPr/>
      <dgm:t>
        <a:bodyPr/>
        <a:lstStyle/>
        <a:p>
          <a:endParaRPr lang="en-US"/>
        </a:p>
      </dgm:t>
    </dgm:pt>
    <dgm:pt modelId="{8CE23BBA-E681-4F8F-83DE-081971751A17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F61CDBF2-0856-4EA9-B9C9-398A57E94C94}" type="parTrans" cxnId="{D21350A0-2540-4035-905C-2110CCDB3574}">
      <dgm:prSet/>
      <dgm:spPr/>
      <dgm:t>
        <a:bodyPr/>
        <a:lstStyle/>
        <a:p>
          <a:endParaRPr lang="en-US"/>
        </a:p>
      </dgm:t>
    </dgm:pt>
    <dgm:pt modelId="{3D95A536-7E15-40D6-A768-35A304A35E28}" type="sibTrans" cxnId="{D21350A0-2540-4035-905C-2110CCDB3574}">
      <dgm:prSet/>
      <dgm:spPr/>
      <dgm:t>
        <a:bodyPr/>
        <a:lstStyle/>
        <a:p>
          <a:endParaRPr lang="en-US"/>
        </a:p>
      </dgm:t>
    </dgm:pt>
    <dgm:pt modelId="{F14BBBB0-6882-497C-9025-BF086E4F900E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BAACD049-B153-4FB8-806A-B4C92AD033F9}" type="parTrans" cxnId="{BD75ADBD-12ED-4B22-A9C9-CDEBBBE97B82}">
      <dgm:prSet/>
      <dgm:spPr/>
      <dgm:t>
        <a:bodyPr/>
        <a:lstStyle/>
        <a:p>
          <a:endParaRPr lang="en-US"/>
        </a:p>
      </dgm:t>
    </dgm:pt>
    <dgm:pt modelId="{3209BCD9-7ED2-45C7-8D6F-CA42D96B365E}" type="sibTrans" cxnId="{BD75ADBD-12ED-4B22-A9C9-CDEBBBE97B82}">
      <dgm:prSet/>
      <dgm:spPr/>
      <dgm:t>
        <a:bodyPr/>
        <a:lstStyle/>
        <a:p>
          <a:endParaRPr lang="en-US"/>
        </a:p>
      </dgm:t>
    </dgm:pt>
    <dgm:pt modelId="{8DC0723C-AB6D-418C-849C-1EEB24575E22}">
      <dgm:prSet phldrT="[Text]"/>
      <dgm:spPr/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63B32AB5-5A7B-48AD-8315-DA7316FB5879}" type="parTrans" cxnId="{69204418-617B-4550-B51B-5E0EE5CC3DF7}">
      <dgm:prSet/>
      <dgm:spPr/>
      <dgm:t>
        <a:bodyPr/>
        <a:lstStyle/>
        <a:p>
          <a:endParaRPr lang="en-US"/>
        </a:p>
      </dgm:t>
    </dgm:pt>
    <dgm:pt modelId="{F4D6FB71-F55D-4E91-8DC4-DE91F732A0DB}" type="sibTrans" cxnId="{69204418-617B-4550-B51B-5E0EE5CC3DF7}">
      <dgm:prSet/>
      <dgm:spPr/>
      <dgm:t>
        <a:bodyPr/>
        <a:lstStyle/>
        <a:p>
          <a:endParaRPr lang="en-US"/>
        </a:p>
      </dgm:t>
    </dgm:pt>
    <dgm:pt modelId="{44BE092F-7721-46A1-9047-4B029AA7D2DA}" type="pres">
      <dgm:prSet presAssocID="{A5A2A1F9-0B97-4B66-B7C7-320A0EBA3F97}" presName="Name0" presStyleCnt="0">
        <dgm:presLayoutVars>
          <dgm:dir/>
          <dgm:animLvl val="lvl"/>
          <dgm:resizeHandles val="exact"/>
        </dgm:presLayoutVars>
      </dgm:prSet>
      <dgm:spPr/>
    </dgm:pt>
    <dgm:pt modelId="{74B91A5F-BA10-4999-90A9-463910154AAF}" type="pres">
      <dgm:prSet presAssocID="{80C79C25-DDBD-44B2-9583-E38B0598C1D0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6F89B-6CBA-4521-8FEC-502E6EC608ED}" type="pres">
      <dgm:prSet presAssocID="{90D07C2B-83E5-46C7-96A3-85BF0098BFAF}" presName="parTxOnlySpace" presStyleCnt="0"/>
      <dgm:spPr/>
    </dgm:pt>
    <dgm:pt modelId="{B7783BFE-71EF-4503-8EEF-831C28D4BB53}" type="pres">
      <dgm:prSet presAssocID="{C68F3491-19AF-443D-8F6F-79888773EEB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480DF-ECA6-4C65-9B4A-E0FB853318CA}" type="pres">
      <dgm:prSet presAssocID="{D0B81D82-CD5B-47E8-A1F5-A8EB90081BF8}" presName="parTxOnlySpace" presStyleCnt="0"/>
      <dgm:spPr/>
    </dgm:pt>
    <dgm:pt modelId="{E3B9ED90-D9B7-4DEA-AF6C-E919A48C2DFF}" type="pres">
      <dgm:prSet presAssocID="{0B380DF6-658C-4611-BC59-BEF845F20DC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1D6F-620E-4E34-870F-78784E5DBF90}" type="pres">
      <dgm:prSet presAssocID="{1D6D2A87-C4C4-4FA2-B6FB-5008CFFD4D69}" presName="parTxOnlySpace" presStyleCnt="0"/>
      <dgm:spPr/>
    </dgm:pt>
    <dgm:pt modelId="{77BF4423-5657-486C-9B2B-52815C480732}" type="pres">
      <dgm:prSet presAssocID="{6DA49595-0586-459E-8B8D-B2D5C97D2DD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6639D-7FBC-4C18-87E5-1BD4D1EFEB82}" type="pres">
      <dgm:prSet presAssocID="{2EAE4F76-AB1C-4D72-A522-6C717A86F7BD}" presName="parTxOnlySpace" presStyleCnt="0"/>
      <dgm:spPr/>
    </dgm:pt>
    <dgm:pt modelId="{3B1E7892-3DA8-498C-830B-38E3E50FB50F}" type="pres">
      <dgm:prSet presAssocID="{379D504D-E95A-4499-8FC6-224BFC380B1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31EC-C51A-4BC6-A42A-F86722858266}" type="pres">
      <dgm:prSet presAssocID="{9A7EBDF6-881E-474D-AF1F-BE6C51E9CEB8}" presName="parTxOnlySpace" presStyleCnt="0"/>
      <dgm:spPr/>
    </dgm:pt>
    <dgm:pt modelId="{7EBFEEF4-EBD1-4603-9165-735CFAB15754}" type="pres">
      <dgm:prSet presAssocID="{8CE23BBA-E681-4F8F-83DE-081971751A17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11B1-26DC-48B4-96F5-5BC518B97678}" type="pres">
      <dgm:prSet presAssocID="{3D95A536-7E15-40D6-A768-35A304A35E28}" presName="parTxOnlySpace" presStyleCnt="0"/>
      <dgm:spPr/>
    </dgm:pt>
    <dgm:pt modelId="{1351A7E7-DE74-4496-8471-ECDCE49EC4C2}" type="pres">
      <dgm:prSet presAssocID="{F14BBBB0-6882-497C-9025-BF086E4F900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99921-D82A-4B81-9CD1-1CEC22204A08}" type="pres">
      <dgm:prSet presAssocID="{3209BCD9-7ED2-45C7-8D6F-CA42D96B365E}" presName="parTxOnlySpace" presStyleCnt="0"/>
      <dgm:spPr/>
    </dgm:pt>
    <dgm:pt modelId="{DB28CFBF-6770-41EC-9F00-CE2903F969E6}" type="pres">
      <dgm:prSet presAssocID="{8DC0723C-AB6D-418C-849C-1EEB24575E2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D6EC0-712B-46A1-92FB-50315C6816C0}" srcId="{A5A2A1F9-0B97-4B66-B7C7-320A0EBA3F97}" destId="{80C79C25-DDBD-44B2-9583-E38B0598C1D0}" srcOrd="0" destOrd="0" parTransId="{16697D18-FAB5-4858-8299-E3A90490B52D}" sibTransId="{90D07C2B-83E5-46C7-96A3-85BF0098BFAF}"/>
    <dgm:cxn modelId="{85FB1E72-4781-4BD0-A752-54B164E263AD}" type="presOf" srcId="{C68F3491-19AF-443D-8F6F-79888773EEBF}" destId="{B7783BFE-71EF-4503-8EEF-831C28D4BB53}" srcOrd="0" destOrd="0" presId="urn:microsoft.com/office/officeart/2005/8/layout/chevron1"/>
    <dgm:cxn modelId="{8FD0E931-7C57-4B5E-995A-AB1B9B5F4BB2}" type="presOf" srcId="{0B380DF6-658C-4611-BC59-BEF845F20DCC}" destId="{E3B9ED90-D9B7-4DEA-AF6C-E919A48C2DFF}" srcOrd="0" destOrd="0" presId="urn:microsoft.com/office/officeart/2005/8/layout/chevron1"/>
    <dgm:cxn modelId="{BD75ADBD-12ED-4B22-A9C9-CDEBBBE97B82}" srcId="{A5A2A1F9-0B97-4B66-B7C7-320A0EBA3F97}" destId="{F14BBBB0-6882-497C-9025-BF086E4F900E}" srcOrd="6" destOrd="0" parTransId="{BAACD049-B153-4FB8-806A-B4C92AD033F9}" sibTransId="{3209BCD9-7ED2-45C7-8D6F-CA42D96B365E}"/>
    <dgm:cxn modelId="{8B723DB6-809D-4496-B05B-F01880A14329}" srcId="{A5A2A1F9-0B97-4B66-B7C7-320A0EBA3F97}" destId="{379D504D-E95A-4499-8FC6-224BFC380B18}" srcOrd="4" destOrd="0" parTransId="{723EBD2B-50E1-416C-A3AB-38B5A55D9D55}" sibTransId="{9A7EBDF6-881E-474D-AF1F-BE6C51E9CEB8}"/>
    <dgm:cxn modelId="{2FC2DBF3-A52E-4FAA-BE5C-E06A309C6080}" srcId="{A5A2A1F9-0B97-4B66-B7C7-320A0EBA3F97}" destId="{6DA49595-0586-459E-8B8D-B2D5C97D2DD9}" srcOrd="3" destOrd="0" parTransId="{0AE14E49-50A2-4D28-8DC4-B1E2811FACBB}" sibTransId="{2EAE4F76-AB1C-4D72-A522-6C717A86F7BD}"/>
    <dgm:cxn modelId="{73B45FE3-553F-4EB5-A97B-91675C5571CA}" type="presOf" srcId="{A5A2A1F9-0B97-4B66-B7C7-320A0EBA3F97}" destId="{44BE092F-7721-46A1-9047-4B029AA7D2DA}" srcOrd="0" destOrd="0" presId="urn:microsoft.com/office/officeart/2005/8/layout/chevron1"/>
    <dgm:cxn modelId="{3A7255B9-4A5E-4DA6-B58E-91A0F1C27336}" type="presOf" srcId="{6DA49595-0586-459E-8B8D-B2D5C97D2DD9}" destId="{77BF4423-5657-486C-9B2B-52815C480732}" srcOrd="0" destOrd="0" presId="urn:microsoft.com/office/officeart/2005/8/layout/chevron1"/>
    <dgm:cxn modelId="{69204418-617B-4550-B51B-5E0EE5CC3DF7}" srcId="{A5A2A1F9-0B97-4B66-B7C7-320A0EBA3F97}" destId="{8DC0723C-AB6D-418C-849C-1EEB24575E22}" srcOrd="7" destOrd="0" parTransId="{63B32AB5-5A7B-48AD-8315-DA7316FB5879}" sibTransId="{F4D6FB71-F55D-4E91-8DC4-DE91F732A0DB}"/>
    <dgm:cxn modelId="{CB913787-F535-4F03-842A-EBE7119F9920}" type="presOf" srcId="{80C79C25-DDBD-44B2-9583-E38B0598C1D0}" destId="{74B91A5F-BA10-4999-90A9-463910154AAF}" srcOrd="0" destOrd="0" presId="urn:microsoft.com/office/officeart/2005/8/layout/chevron1"/>
    <dgm:cxn modelId="{8B93FA81-B82F-41A2-8C31-DE4A561D2C82}" type="presOf" srcId="{F14BBBB0-6882-497C-9025-BF086E4F900E}" destId="{1351A7E7-DE74-4496-8471-ECDCE49EC4C2}" srcOrd="0" destOrd="0" presId="urn:microsoft.com/office/officeart/2005/8/layout/chevron1"/>
    <dgm:cxn modelId="{6D34210D-4FF4-4DE4-AE3F-94CD46BE61AF}" type="presOf" srcId="{8DC0723C-AB6D-418C-849C-1EEB24575E22}" destId="{DB28CFBF-6770-41EC-9F00-CE2903F969E6}" srcOrd="0" destOrd="0" presId="urn:microsoft.com/office/officeart/2005/8/layout/chevron1"/>
    <dgm:cxn modelId="{02DC4565-011E-4DE7-9C31-8041E95C7902}" srcId="{A5A2A1F9-0B97-4B66-B7C7-320A0EBA3F97}" destId="{0B380DF6-658C-4611-BC59-BEF845F20DCC}" srcOrd="2" destOrd="0" parTransId="{80326673-8A9B-4E51-B9B9-7027D6F83661}" sibTransId="{1D6D2A87-C4C4-4FA2-B6FB-5008CFFD4D69}"/>
    <dgm:cxn modelId="{7773BBFC-3080-45DA-B4C5-F808C05909FB}" srcId="{A5A2A1F9-0B97-4B66-B7C7-320A0EBA3F97}" destId="{C68F3491-19AF-443D-8F6F-79888773EEBF}" srcOrd="1" destOrd="0" parTransId="{F99C3473-F03F-4FA6-8722-DBE29E4B0CCC}" sibTransId="{D0B81D82-CD5B-47E8-A1F5-A8EB90081BF8}"/>
    <dgm:cxn modelId="{BF43691D-2DB8-435B-AB8D-F559CF2779B8}" type="presOf" srcId="{379D504D-E95A-4499-8FC6-224BFC380B18}" destId="{3B1E7892-3DA8-498C-830B-38E3E50FB50F}" srcOrd="0" destOrd="0" presId="urn:microsoft.com/office/officeart/2005/8/layout/chevron1"/>
    <dgm:cxn modelId="{FE6DB171-A65C-469F-83C3-D8F0E6CFB3B4}" type="presOf" srcId="{8CE23BBA-E681-4F8F-83DE-081971751A17}" destId="{7EBFEEF4-EBD1-4603-9165-735CFAB15754}" srcOrd="0" destOrd="0" presId="urn:microsoft.com/office/officeart/2005/8/layout/chevron1"/>
    <dgm:cxn modelId="{D21350A0-2540-4035-905C-2110CCDB3574}" srcId="{A5A2A1F9-0B97-4B66-B7C7-320A0EBA3F97}" destId="{8CE23BBA-E681-4F8F-83DE-081971751A17}" srcOrd="5" destOrd="0" parTransId="{F61CDBF2-0856-4EA9-B9C9-398A57E94C94}" sibTransId="{3D95A536-7E15-40D6-A768-35A304A35E28}"/>
    <dgm:cxn modelId="{64A6639E-F550-45FD-8C87-AE41F637C795}" type="presParOf" srcId="{44BE092F-7721-46A1-9047-4B029AA7D2DA}" destId="{74B91A5F-BA10-4999-90A9-463910154AAF}" srcOrd="0" destOrd="0" presId="urn:microsoft.com/office/officeart/2005/8/layout/chevron1"/>
    <dgm:cxn modelId="{98936A7F-AE5D-4D9C-ADEB-00D66370CB4D}" type="presParOf" srcId="{44BE092F-7721-46A1-9047-4B029AA7D2DA}" destId="{CEA6F89B-6CBA-4521-8FEC-502E6EC608ED}" srcOrd="1" destOrd="0" presId="urn:microsoft.com/office/officeart/2005/8/layout/chevron1"/>
    <dgm:cxn modelId="{3D5BFB8E-7595-4068-94D1-36CB35C4DBF7}" type="presParOf" srcId="{44BE092F-7721-46A1-9047-4B029AA7D2DA}" destId="{B7783BFE-71EF-4503-8EEF-831C28D4BB53}" srcOrd="2" destOrd="0" presId="urn:microsoft.com/office/officeart/2005/8/layout/chevron1"/>
    <dgm:cxn modelId="{EEAD27B5-829D-4CC1-A93C-3B5621E3F674}" type="presParOf" srcId="{44BE092F-7721-46A1-9047-4B029AA7D2DA}" destId="{9DD480DF-ECA6-4C65-9B4A-E0FB853318CA}" srcOrd="3" destOrd="0" presId="urn:microsoft.com/office/officeart/2005/8/layout/chevron1"/>
    <dgm:cxn modelId="{AE03840D-2F3D-4761-A21A-C03696975A18}" type="presParOf" srcId="{44BE092F-7721-46A1-9047-4B029AA7D2DA}" destId="{E3B9ED90-D9B7-4DEA-AF6C-E919A48C2DFF}" srcOrd="4" destOrd="0" presId="urn:microsoft.com/office/officeart/2005/8/layout/chevron1"/>
    <dgm:cxn modelId="{26A22EFF-D248-4D0C-9F20-3E5C79B28C94}" type="presParOf" srcId="{44BE092F-7721-46A1-9047-4B029AA7D2DA}" destId="{30511D6F-620E-4E34-870F-78784E5DBF90}" srcOrd="5" destOrd="0" presId="urn:microsoft.com/office/officeart/2005/8/layout/chevron1"/>
    <dgm:cxn modelId="{C4F1E0F2-4D23-4C94-A1DC-D378503DEEB3}" type="presParOf" srcId="{44BE092F-7721-46A1-9047-4B029AA7D2DA}" destId="{77BF4423-5657-486C-9B2B-52815C480732}" srcOrd="6" destOrd="0" presId="urn:microsoft.com/office/officeart/2005/8/layout/chevron1"/>
    <dgm:cxn modelId="{E84EE9D3-E65F-4B99-B9DA-AC25977DED04}" type="presParOf" srcId="{44BE092F-7721-46A1-9047-4B029AA7D2DA}" destId="{7496639D-7FBC-4C18-87E5-1BD4D1EFEB82}" srcOrd="7" destOrd="0" presId="urn:microsoft.com/office/officeart/2005/8/layout/chevron1"/>
    <dgm:cxn modelId="{414EBA59-EFB2-4A9A-AEB1-73C364CC4E81}" type="presParOf" srcId="{44BE092F-7721-46A1-9047-4B029AA7D2DA}" destId="{3B1E7892-3DA8-498C-830B-38E3E50FB50F}" srcOrd="8" destOrd="0" presId="urn:microsoft.com/office/officeart/2005/8/layout/chevron1"/>
    <dgm:cxn modelId="{ECCEA00F-15B6-480F-8C3D-882649E003CC}" type="presParOf" srcId="{44BE092F-7721-46A1-9047-4B029AA7D2DA}" destId="{78D231EC-C51A-4BC6-A42A-F86722858266}" srcOrd="9" destOrd="0" presId="urn:microsoft.com/office/officeart/2005/8/layout/chevron1"/>
    <dgm:cxn modelId="{C8D955A9-B3BD-47B9-AEC6-A2300FB5B643}" type="presParOf" srcId="{44BE092F-7721-46A1-9047-4B029AA7D2DA}" destId="{7EBFEEF4-EBD1-4603-9165-735CFAB15754}" srcOrd="10" destOrd="0" presId="urn:microsoft.com/office/officeart/2005/8/layout/chevron1"/>
    <dgm:cxn modelId="{E367AC3F-D152-45B5-BCEF-3ED8301E51FC}" type="presParOf" srcId="{44BE092F-7721-46A1-9047-4B029AA7D2DA}" destId="{42B011B1-26DC-48B4-96F5-5BC518B97678}" srcOrd="11" destOrd="0" presId="urn:microsoft.com/office/officeart/2005/8/layout/chevron1"/>
    <dgm:cxn modelId="{304BE979-CE7A-4313-87F3-5E97A01DC07A}" type="presParOf" srcId="{44BE092F-7721-46A1-9047-4B029AA7D2DA}" destId="{1351A7E7-DE74-4496-8471-ECDCE49EC4C2}" srcOrd="12" destOrd="0" presId="urn:microsoft.com/office/officeart/2005/8/layout/chevron1"/>
    <dgm:cxn modelId="{1AB30DF0-2EEC-443B-96F2-FAA60413F01F}" type="presParOf" srcId="{44BE092F-7721-46A1-9047-4B029AA7D2DA}" destId="{D3899921-D82A-4B81-9CD1-1CEC22204A08}" srcOrd="13" destOrd="0" presId="urn:microsoft.com/office/officeart/2005/8/layout/chevron1"/>
    <dgm:cxn modelId="{1C2F9B39-DBA6-424D-88A8-F80BE59A2F55}" type="presParOf" srcId="{44BE092F-7721-46A1-9047-4B029AA7D2DA}" destId="{DB28CFBF-6770-41EC-9F00-CE2903F969E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A2A1F9-0B97-4B66-B7C7-320A0EBA3F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0C79C25-DDBD-44B2-9583-E38B0598C1D0}">
      <dgm:prSet phldrT="[Text]"/>
      <dgm:spPr>
        <a:noFill/>
      </dgm:spPr>
      <dgm:t>
        <a:bodyPr/>
        <a:lstStyle/>
        <a:p>
          <a:r>
            <a:rPr lang="en-US" dirty="0" smtClean="0"/>
            <a:t>Motivation</a:t>
          </a:r>
          <a:endParaRPr lang="en-US" dirty="0"/>
        </a:p>
      </dgm:t>
    </dgm:pt>
    <dgm:pt modelId="{16697D18-FAB5-4858-8299-E3A90490B52D}" type="parTrans" cxnId="{060D6EC0-712B-46A1-92FB-50315C6816C0}">
      <dgm:prSet/>
      <dgm:spPr/>
      <dgm:t>
        <a:bodyPr/>
        <a:lstStyle/>
        <a:p>
          <a:endParaRPr lang="en-US"/>
        </a:p>
      </dgm:t>
    </dgm:pt>
    <dgm:pt modelId="{90D07C2B-83E5-46C7-96A3-85BF0098BFAF}" type="sibTrans" cxnId="{060D6EC0-712B-46A1-92FB-50315C6816C0}">
      <dgm:prSet/>
      <dgm:spPr/>
      <dgm:t>
        <a:bodyPr/>
        <a:lstStyle/>
        <a:p>
          <a:endParaRPr lang="en-US"/>
        </a:p>
      </dgm:t>
    </dgm:pt>
    <dgm:pt modelId="{C68F3491-19AF-443D-8F6F-79888773EEBF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99C3473-F03F-4FA6-8722-DBE29E4B0CCC}" type="parTrans" cxnId="{7773BBFC-3080-45DA-B4C5-F808C05909FB}">
      <dgm:prSet/>
      <dgm:spPr/>
      <dgm:t>
        <a:bodyPr/>
        <a:lstStyle/>
        <a:p>
          <a:endParaRPr lang="en-US"/>
        </a:p>
      </dgm:t>
    </dgm:pt>
    <dgm:pt modelId="{D0B81D82-CD5B-47E8-A1F5-A8EB90081BF8}" type="sibTrans" cxnId="{7773BBFC-3080-45DA-B4C5-F808C05909FB}">
      <dgm:prSet/>
      <dgm:spPr/>
      <dgm:t>
        <a:bodyPr/>
        <a:lstStyle/>
        <a:p>
          <a:endParaRPr lang="en-US"/>
        </a:p>
      </dgm:t>
    </dgm:pt>
    <dgm:pt modelId="{0B380DF6-658C-4611-BC59-BEF845F20DCC}">
      <dgm:prSet phldrT="[Text]"/>
      <dgm:spPr>
        <a:noFill/>
      </dgm:spPr>
      <dgm:t>
        <a:bodyPr/>
        <a:lstStyle/>
        <a:p>
          <a:r>
            <a:rPr lang="en-US" dirty="0" smtClean="0"/>
            <a:t>Objective</a:t>
          </a:r>
          <a:endParaRPr lang="en-US" dirty="0"/>
        </a:p>
      </dgm:t>
    </dgm:pt>
    <dgm:pt modelId="{80326673-8A9B-4E51-B9B9-7027D6F83661}" type="parTrans" cxnId="{02DC4565-011E-4DE7-9C31-8041E95C7902}">
      <dgm:prSet/>
      <dgm:spPr/>
      <dgm:t>
        <a:bodyPr/>
        <a:lstStyle/>
        <a:p>
          <a:endParaRPr lang="en-US"/>
        </a:p>
      </dgm:t>
    </dgm:pt>
    <dgm:pt modelId="{1D6D2A87-C4C4-4FA2-B6FB-5008CFFD4D69}" type="sibTrans" cxnId="{02DC4565-011E-4DE7-9C31-8041E95C7902}">
      <dgm:prSet/>
      <dgm:spPr/>
      <dgm:t>
        <a:bodyPr/>
        <a:lstStyle/>
        <a:p>
          <a:endParaRPr lang="en-US"/>
        </a:p>
      </dgm:t>
    </dgm:pt>
    <dgm:pt modelId="{6DA49595-0586-459E-8B8D-B2D5C97D2DD9}">
      <dgm:prSet phldrT="[Text]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Methodology</a:t>
          </a:r>
          <a:endParaRPr lang="en-US" dirty="0"/>
        </a:p>
      </dgm:t>
    </dgm:pt>
    <dgm:pt modelId="{0AE14E49-50A2-4D28-8DC4-B1E2811FACBB}" type="parTrans" cxnId="{2FC2DBF3-A52E-4FAA-BE5C-E06A309C6080}">
      <dgm:prSet/>
      <dgm:spPr/>
      <dgm:t>
        <a:bodyPr/>
        <a:lstStyle/>
        <a:p>
          <a:endParaRPr lang="en-US"/>
        </a:p>
      </dgm:t>
    </dgm:pt>
    <dgm:pt modelId="{2EAE4F76-AB1C-4D72-A522-6C717A86F7BD}" type="sibTrans" cxnId="{2FC2DBF3-A52E-4FAA-BE5C-E06A309C6080}">
      <dgm:prSet/>
      <dgm:spPr/>
      <dgm:t>
        <a:bodyPr/>
        <a:lstStyle/>
        <a:p>
          <a:endParaRPr lang="en-US"/>
        </a:p>
      </dgm:t>
    </dgm:pt>
    <dgm:pt modelId="{379D504D-E95A-4499-8FC6-224BFC380B18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723EBD2B-50E1-416C-A3AB-38B5A55D9D55}" type="parTrans" cxnId="{8B723DB6-809D-4496-B05B-F01880A14329}">
      <dgm:prSet/>
      <dgm:spPr/>
      <dgm:t>
        <a:bodyPr/>
        <a:lstStyle/>
        <a:p>
          <a:endParaRPr lang="en-US"/>
        </a:p>
      </dgm:t>
    </dgm:pt>
    <dgm:pt modelId="{9A7EBDF6-881E-474D-AF1F-BE6C51E9CEB8}" type="sibTrans" cxnId="{8B723DB6-809D-4496-B05B-F01880A14329}">
      <dgm:prSet/>
      <dgm:spPr/>
      <dgm:t>
        <a:bodyPr/>
        <a:lstStyle/>
        <a:p>
          <a:endParaRPr lang="en-US"/>
        </a:p>
      </dgm:t>
    </dgm:pt>
    <dgm:pt modelId="{8CE23BBA-E681-4F8F-83DE-081971751A17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F61CDBF2-0856-4EA9-B9C9-398A57E94C94}" type="parTrans" cxnId="{D21350A0-2540-4035-905C-2110CCDB3574}">
      <dgm:prSet/>
      <dgm:spPr/>
      <dgm:t>
        <a:bodyPr/>
        <a:lstStyle/>
        <a:p>
          <a:endParaRPr lang="en-US"/>
        </a:p>
      </dgm:t>
    </dgm:pt>
    <dgm:pt modelId="{3D95A536-7E15-40D6-A768-35A304A35E28}" type="sibTrans" cxnId="{D21350A0-2540-4035-905C-2110CCDB3574}">
      <dgm:prSet/>
      <dgm:spPr/>
      <dgm:t>
        <a:bodyPr/>
        <a:lstStyle/>
        <a:p>
          <a:endParaRPr lang="en-US"/>
        </a:p>
      </dgm:t>
    </dgm:pt>
    <dgm:pt modelId="{F14BBBB0-6882-497C-9025-BF086E4F900E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BAACD049-B153-4FB8-806A-B4C92AD033F9}" type="parTrans" cxnId="{BD75ADBD-12ED-4B22-A9C9-CDEBBBE97B82}">
      <dgm:prSet/>
      <dgm:spPr/>
      <dgm:t>
        <a:bodyPr/>
        <a:lstStyle/>
        <a:p>
          <a:endParaRPr lang="en-US"/>
        </a:p>
      </dgm:t>
    </dgm:pt>
    <dgm:pt modelId="{3209BCD9-7ED2-45C7-8D6F-CA42D96B365E}" type="sibTrans" cxnId="{BD75ADBD-12ED-4B22-A9C9-CDEBBBE97B82}">
      <dgm:prSet/>
      <dgm:spPr/>
      <dgm:t>
        <a:bodyPr/>
        <a:lstStyle/>
        <a:p>
          <a:endParaRPr lang="en-US"/>
        </a:p>
      </dgm:t>
    </dgm:pt>
    <dgm:pt modelId="{8DC0723C-AB6D-418C-849C-1EEB24575E22}">
      <dgm:prSet phldrT="[Text]"/>
      <dgm:spPr/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63B32AB5-5A7B-48AD-8315-DA7316FB5879}" type="parTrans" cxnId="{69204418-617B-4550-B51B-5E0EE5CC3DF7}">
      <dgm:prSet/>
      <dgm:spPr/>
      <dgm:t>
        <a:bodyPr/>
        <a:lstStyle/>
        <a:p>
          <a:endParaRPr lang="en-US"/>
        </a:p>
      </dgm:t>
    </dgm:pt>
    <dgm:pt modelId="{F4D6FB71-F55D-4E91-8DC4-DE91F732A0DB}" type="sibTrans" cxnId="{69204418-617B-4550-B51B-5E0EE5CC3DF7}">
      <dgm:prSet/>
      <dgm:spPr/>
      <dgm:t>
        <a:bodyPr/>
        <a:lstStyle/>
        <a:p>
          <a:endParaRPr lang="en-US"/>
        </a:p>
      </dgm:t>
    </dgm:pt>
    <dgm:pt modelId="{44BE092F-7721-46A1-9047-4B029AA7D2DA}" type="pres">
      <dgm:prSet presAssocID="{A5A2A1F9-0B97-4B66-B7C7-320A0EBA3F97}" presName="Name0" presStyleCnt="0">
        <dgm:presLayoutVars>
          <dgm:dir/>
          <dgm:animLvl val="lvl"/>
          <dgm:resizeHandles val="exact"/>
        </dgm:presLayoutVars>
      </dgm:prSet>
      <dgm:spPr/>
    </dgm:pt>
    <dgm:pt modelId="{74B91A5F-BA10-4999-90A9-463910154AAF}" type="pres">
      <dgm:prSet presAssocID="{80C79C25-DDBD-44B2-9583-E38B0598C1D0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6F89B-6CBA-4521-8FEC-502E6EC608ED}" type="pres">
      <dgm:prSet presAssocID="{90D07C2B-83E5-46C7-96A3-85BF0098BFAF}" presName="parTxOnlySpace" presStyleCnt="0"/>
      <dgm:spPr/>
    </dgm:pt>
    <dgm:pt modelId="{B7783BFE-71EF-4503-8EEF-831C28D4BB53}" type="pres">
      <dgm:prSet presAssocID="{C68F3491-19AF-443D-8F6F-79888773EEB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480DF-ECA6-4C65-9B4A-E0FB853318CA}" type="pres">
      <dgm:prSet presAssocID="{D0B81D82-CD5B-47E8-A1F5-A8EB90081BF8}" presName="parTxOnlySpace" presStyleCnt="0"/>
      <dgm:spPr/>
    </dgm:pt>
    <dgm:pt modelId="{E3B9ED90-D9B7-4DEA-AF6C-E919A48C2DFF}" type="pres">
      <dgm:prSet presAssocID="{0B380DF6-658C-4611-BC59-BEF845F20DC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1D6F-620E-4E34-870F-78784E5DBF90}" type="pres">
      <dgm:prSet presAssocID="{1D6D2A87-C4C4-4FA2-B6FB-5008CFFD4D69}" presName="parTxOnlySpace" presStyleCnt="0"/>
      <dgm:spPr/>
    </dgm:pt>
    <dgm:pt modelId="{77BF4423-5657-486C-9B2B-52815C480732}" type="pres">
      <dgm:prSet presAssocID="{6DA49595-0586-459E-8B8D-B2D5C97D2DD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6639D-7FBC-4C18-87E5-1BD4D1EFEB82}" type="pres">
      <dgm:prSet presAssocID="{2EAE4F76-AB1C-4D72-A522-6C717A86F7BD}" presName="parTxOnlySpace" presStyleCnt="0"/>
      <dgm:spPr/>
    </dgm:pt>
    <dgm:pt modelId="{3B1E7892-3DA8-498C-830B-38E3E50FB50F}" type="pres">
      <dgm:prSet presAssocID="{379D504D-E95A-4499-8FC6-224BFC380B1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231EC-C51A-4BC6-A42A-F86722858266}" type="pres">
      <dgm:prSet presAssocID="{9A7EBDF6-881E-474D-AF1F-BE6C51E9CEB8}" presName="parTxOnlySpace" presStyleCnt="0"/>
      <dgm:spPr/>
    </dgm:pt>
    <dgm:pt modelId="{7EBFEEF4-EBD1-4603-9165-735CFAB15754}" type="pres">
      <dgm:prSet presAssocID="{8CE23BBA-E681-4F8F-83DE-081971751A17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11B1-26DC-48B4-96F5-5BC518B97678}" type="pres">
      <dgm:prSet presAssocID="{3D95A536-7E15-40D6-A768-35A304A35E28}" presName="parTxOnlySpace" presStyleCnt="0"/>
      <dgm:spPr/>
    </dgm:pt>
    <dgm:pt modelId="{1351A7E7-DE74-4496-8471-ECDCE49EC4C2}" type="pres">
      <dgm:prSet presAssocID="{F14BBBB0-6882-497C-9025-BF086E4F900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99921-D82A-4B81-9CD1-1CEC22204A08}" type="pres">
      <dgm:prSet presAssocID="{3209BCD9-7ED2-45C7-8D6F-CA42D96B365E}" presName="parTxOnlySpace" presStyleCnt="0"/>
      <dgm:spPr/>
    </dgm:pt>
    <dgm:pt modelId="{DB28CFBF-6770-41EC-9F00-CE2903F969E6}" type="pres">
      <dgm:prSet presAssocID="{8DC0723C-AB6D-418C-849C-1EEB24575E2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7EC7A-7101-40D9-8A43-8FC36C24BBFF}" type="presOf" srcId="{379D504D-E95A-4499-8FC6-224BFC380B18}" destId="{3B1E7892-3DA8-498C-830B-38E3E50FB50F}" srcOrd="0" destOrd="0" presId="urn:microsoft.com/office/officeart/2005/8/layout/chevron1"/>
    <dgm:cxn modelId="{37B0A2C0-00CB-4FD5-8B08-0E5A22CFFABC}" type="presOf" srcId="{6DA49595-0586-459E-8B8D-B2D5C97D2DD9}" destId="{77BF4423-5657-486C-9B2B-52815C480732}" srcOrd="0" destOrd="0" presId="urn:microsoft.com/office/officeart/2005/8/layout/chevron1"/>
    <dgm:cxn modelId="{BD75ADBD-12ED-4B22-A9C9-CDEBBBE97B82}" srcId="{A5A2A1F9-0B97-4B66-B7C7-320A0EBA3F97}" destId="{F14BBBB0-6882-497C-9025-BF086E4F900E}" srcOrd="6" destOrd="0" parTransId="{BAACD049-B153-4FB8-806A-B4C92AD033F9}" sibTransId="{3209BCD9-7ED2-45C7-8D6F-CA42D96B365E}"/>
    <dgm:cxn modelId="{9C92C825-D454-4071-BF93-C26E6F62F514}" type="presOf" srcId="{8CE23BBA-E681-4F8F-83DE-081971751A17}" destId="{7EBFEEF4-EBD1-4603-9165-735CFAB15754}" srcOrd="0" destOrd="0" presId="urn:microsoft.com/office/officeart/2005/8/layout/chevron1"/>
    <dgm:cxn modelId="{8B723DB6-809D-4496-B05B-F01880A14329}" srcId="{A5A2A1F9-0B97-4B66-B7C7-320A0EBA3F97}" destId="{379D504D-E95A-4499-8FC6-224BFC380B18}" srcOrd="4" destOrd="0" parTransId="{723EBD2B-50E1-416C-A3AB-38B5A55D9D55}" sibTransId="{9A7EBDF6-881E-474D-AF1F-BE6C51E9CEB8}"/>
    <dgm:cxn modelId="{02DC4565-011E-4DE7-9C31-8041E95C7902}" srcId="{A5A2A1F9-0B97-4B66-B7C7-320A0EBA3F97}" destId="{0B380DF6-658C-4611-BC59-BEF845F20DCC}" srcOrd="2" destOrd="0" parTransId="{80326673-8A9B-4E51-B9B9-7027D6F83661}" sibTransId="{1D6D2A87-C4C4-4FA2-B6FB-5008CFFD4D69}"/>
    <dgm:cxn modelId="{4F34FDD4-0E53-4C85-BDF8-7BC27BBE68E5}" type="presOf" srcId="{A5A2A1F9-0B97-4B66-B7C7-320A0EBA3F97}" destId="{44BE092F-7721-46A1-9047-4B029AA7D2DA}" srcOrd="0" destOrd="0" presId="urn:microsoft.com/office/officeart/2005/8/layout/chevron1"/>
    <dgm:cxn modelId="{060D6EC0-712B-46A1-92FB-50315C6816C0}" srcId="{A5A2A1F9-0B97-4B66-B7C7-320A0EBA3F97}" destId="{80C79C25-DDBD-44B2-9583-E38B0598C1D0}" srcOrd="0" destOrd="0" parTransId="{16697D18-FAB5-4858-8299-E3A90490B52D}" sibTransId="{90D07C2B-83E5-46C7-96A3-85BF0098BFAF}"/>
    <dgm:cxn modelId="{BD26F013-CA91-49BF-B3CA-18C6248D074C}" type="presOf" srcId="{C68F3491-19AF-443D-8F6F-79888773EEBF}" destId="{B7783BFE-71EF-4503-8EEF-831C28D4BB53}" srcOrd="0" destOrd="0" presId="urn:microsoft.com/office/officeart/2005/8/layout/chevron1"/>
    <dgm:cxn modelId="{C163A7B1-0473-4E34-9A32-9E7F036D89B1}" type="presOf" srcId="{F14BBBB0-6882-497C-9025-BF086E4F900E}" destId="{1351A7E7-DE74-4496-8471-ECDCE49EC4C2}" srcOrd="0" destOrd="0" presId="urn:microsoft.com/office/officeart/2005/8/layout/chevron1"/>
    <dgm:cxn modelId="{D21350A0-2540-4035-905C-2110CCDB3574}" srcId="{A5A2A1F9-0B97-4B66-B7C7-320A0EBA3F97}" destId="{8CE23BBA-E681-4F8F-83DE-081971751A17}" srcOrd="5" destOrd="0" parTransId="{F61CDBF2-0856-4EA9-B9C9-398A57E94C94}" sibTransId="{3D95A536-7E15-40D6-A768-35A304A35E28}"/>
    <dgm:cxn modelId="{7773BBFC-3080-45DA-B4C5-F808C05909FB}" srcId="{A5A2A1F9-0B97-4B66-B7C7-320A0EBA3F97}" destId="{C68F3491-19AF-443D-8F6F-79888773EEBF}" srcOrd="1" destOrd="0" parTransId="{F99C3473-F03F-4FA6-8722-DBE29E4B0CCC}" sibTransId="{D0B81D82-CD5B-47E8-A1F5-A8EB90081BF8}"/>
    <dgm:cxn modelId="{2FC2DBF3-A52E-4FAA-BE5C-E06A309C6080}" srcId="{A5A2A1F9-0B97-4B66-B7C7-320A0EBA3F97}" destId="{6DA49595-0586-459E-8B8D-B2D5C97D2DD9}" srcOrd="3" destOrd="0" parTransId="{0AE14E49-50A2-4D28-8DC4-B1E2811FACBB}" sibTransId="{2EAE4F76-AB1C-4D72-A522-6C717A86F7BD}"/>
    <dgm:cxn modelId="{9A1C6B4D-B11E-483A-9DB3-E5AC536CF8DC}" type="presOf" srcId="{80C79C25-DDBD-44B2-9583-E38B0598C1D0}" destId="{74B91A5F-BA10-4999-90A9-463910154AAF}" srcOrd="0" destOrd="0" presId="urn:microsoft.com/office/officeart/2005/8/layout/chevron1"/>
    <dgm:cxn modelId="{69204418-617B-4550-B51B-5E0EE5CC3DF7}" srcId="{A5A2A1F9-0B97-4B66-B7C7-320A0EBA3F97}" destId="{8DC0723C-AB6D-418C-849C-1EEB24575E22}" srcOrd="7" destOrd="0" parTransId="{63B32AB5-5A7B-48AD-8315-DA7316FB5879}" sibTransId="{F4D6FB71-F55D-4E91-8DC4-DE91F732A0DB}"/>
    <dgm:cxn modelId="{6313BD0C-D93D-4293-B994-A96A5F89D827}" type="presOf" srcId="{8DC0723C-AB6D-418C-849C-1EEB24575E22}" destId="{DB28CFBF-6770-41EC-9F00-CE2903F969E6}" srcOrd="0" destOrd="0" presId="urn:microsoft.com/office/officeart/2005/8/layout/chevron1"/>
    <dgm:cxn modelId="{FA13E2DB-EA01-4984-84A4-DBAA5CBCCFEC}" type="presOf" srcId="{0B380DF6-658C-4611-BC59-BEF845F20DCC}" destId="{E3B9ED90-D9B7-4DEA-AF6C-E919A48C2DFF}" srcOrd="0" destOrd="0" presId="urn:microsoft.com/office/officeart/2005/8/layout/chevron1"/>
    <dgm:cxn modelId="{854A9F74-D176-4E49-ACFA-8F505E29B28A}" type="presParOf" srcId="{44BE092F-7721-46A1-9047-4B029AA7D2DA}" destId="{74B91A5F-BA10-4999-90A9-463910154AAF}" srcOrd="0" destOrd="0" presId="urn:microsoft.com/office/officeart/2005/8/layout/chevron1"/>
    <dgm:cxn modelId="{E5AA88B2-E28D-4FA3-AE06-E8062317CC92}" type="presParOf" srcId="{44BE092F-7721-46A1-9047-4B029AA7D2DA}" destId="{CEA6F89B-6CBA-4521-8FEC-502E6EC608ED}" srcOrd="1" destOrd="0" presId="urn:microsoft.com/office/officeart/2005/8/layout/chevron1"/>
    <dgm:cxn modelId="{827F3DE8-95E9-422E-9CF8-AA08FBE4E922}" type="presParOf" srcId="{44BE092F-7721-46A1-9047-4B029AA7D2DA}" destId="{B7783BFE-71EF-4503-8EEF-831C28D4BB53}" srcOrd="2" destOrd="0" presId="urn:microsoft.com/office/officeart/2005/8/layout/chevron1"/>
    <dgm:cxn modelId="{F9BC9CDB-A43F-4875-9CDA-87C897E32242}" type="presParOf" srcId="{44BE092F-7721-46A1-9047-4B029AA7D2DA}" destId="{9DD480DF-ECA6-4C65-9B4A-E0FB853318CA}" srcOrd="3" destOrd="0" presId="urn:microsoft.com/office/officeart/2005/8/layout/chevron1"/>
    <dgm:cxn modelId="{7D2E4742-203D-4FB1-AC08-C7D3A8282686}" type="presParOf" srcId="{44BE092F-7721-46A1-9047-4B029AA7D2DA}" destId="{E3B9ED90-D9B7-4DEA-AF6C-E919A48C2DFF}" srcOrd="4" destOrd="0" presId="urn:microsoft.com/office/officeart/2005/8/layout/chevron1"/>
    <dgm:cxn modelId="{C97F63F6-81D8-4115-AA3E-91B3169956C8}" type="presParOf" srcId="{44BE092F-7721-46A1-9047-4B029AA7D2DA}" destId="{30511D6F-620E-4E34-870F-78784E5DBF90}" srcOrd="5" destOrd="0" presId="urn:microsoft.com/office/officeart/2005/8/layout/chevron1"/>
    <dgm:cxn modelId="{0106B922-52D9-43AE-98B6-89CDB8CFCB4E}" type="presParOf" srcId="{44BE092F-7721-46A1-9047-4B029AA7D2DA}" destId="{77BF4423-5657-486C-9B2B-52815C480732}" srcOrd="6" destOrd="0" presId="urn:microsoft.com/office/officeart/2005/8/layout/chevron1"/>
    <dgm:cxn modelId="{3B6A3B7B-8123-48BB-8A8F-DE610C9A95F4}" type="presParOf" srcId="{44BE092F-7721-46A1-9047-4B029AA7D2DA}" destId="{7496639D-7FBC-4C18-87E5-1BD4D1EFEB82}" srcOrd="7" destOrd="0" presId="urn:microsoft.com/office/officeart/2005/8/layout/chevron1"/>
    <dgm:cxn modelId="{E238EFF5-39EC-4CD2-BE1B-92A17DF57375}" type="presParOf" srcId="{44BE092F-7721-46A1-9047-4B029AA7D2DA}" destId="{3B1E7892-3DA8-498C-830B-38E3E50FB50F}" srcOrd="8" destOrd="0" presId="urn:microsoft.com/office/officeart/2005/8/layout/chevron1"/>
    <dgm:cxn modelId="{120E834A-C1AF-40F5-B3AA-AC737DA578A2}" type="presParOf" srcId="{44BE092F-7721-46A1-9047-4B029AA7D2DA}" destId="{78D231EC-C51A-4BC6-A42A-F86722858266}" srcOrd="9" destOrd="0" presId="urn:microsoft.com/office/officeart/2005/8/layout/chevron1"/>
    <dgm:cxn modelId="{1A7D4C96-051D-4BF4-AA45-9DCD9B7A64ED}" type="presParOf" srcId="{44BE092F-7721-46A1-9047-4B029AA7D2DA}" destId="{7EBFEEF4-EBD1-4603-9165-735CFAB15754}" srcOrd="10" destOrd="0" presId="urn:microsoft.com/office/officeart/2005/8/layout/chevron1"/>
    <dgm:cxn modelId="{34A99FE8-7A4F-4747-8E85-756E05D43B31}" type="presParOf" srcId="{44BE092F-7721-46A1-9047-4B029AA7D2DA}" destId="{42B011B1-26DC-48B4-96F5-5BC518B97678}" srcOrd="11" destOrd="0" presId="urn:microsoft.com/office/officeart/2005/8/layout/chevron1"/>
    <dgm:cxn modelId="{69BE42F6-3991-4541-9D4E-B7682D417543}" type="presParOf" srcId="{44BE092F-7721-46A1-9047-4B029AA7D2DA}" destId="{1351A7E7-DE74-4496-8471-ECDCE49EC4C2}" srcOrd="12" destOrd="0" presId="urn:microsoft.com/office/officeart/2005/8/layout/chevron1"/>
    <dgm:cxn modelId="{98C55276-2E36-44C2-A2B4-EDB9D1E77FD8}" type="presParOf" srcId="{44BE092F-7721-46A1-9047-4B029AA7D2DA}" destId="{D3899921-D82A-4B81-9CD1-1CEC22204A08}" srcOrd="13" destOrd="0" presId="urn:microsoft.com/office/officeart/2005/8/layout/chevron1"/>
    <dgm:cxn modelId="{0167CD08-FE27-47F2-96EF-59C4F7B01997}" type="presParOf" srcId="{44BE092F-7721-46A1-9047-4B029AA7D2DA}" destId="{DB28CFBF-6770-41EC-9F00-CE2903F969E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608BB-F402-4375-81BE-46BE1AAEF55B}">
      <dsp:nvSpPr>
        <dsp:cNvPr id="0" name=""/>
        <dsp:cNvSpPr/>
      </dsp:nvSpPr>
      <dsp:spPr>
        <a:xfrm>
          <a:off x="83497" y="1220159"/>
          <a:ext cx="941540" cy="6016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Titillium Web" panose="020B0604020202020204" charset="0"/>
            </a:rPr>
            <a:t>Mainframe</a:t>
          </a:r>
          <a:endParaRPr lang="en-US" sz="800" b="1" kern="1200" dirty="0">
            <a:latin typeface="Titillium Web" panose="020B0604020202020204" charset="0"/>
          </a:endParaRPr>
        </a:p>
      </dsp:txBody>
      <dsp:txXfrm>
        <a:off x="318882" y="1310399"/>
        <a:ext cx="495594" cy="421123"/>
      </dsp:txXfrm>
    </dsp:sp>
    <dsp:sp modelId="{9A6B63C7-E800-440E-BA9B-0F93E203D3AA}">
      <dsp:nvSpPr>
        <dsp:cNvPr id="0" name=""/>
        <dsp:cNvSpPr/>
      </dsp:nvSpPr>
      <dsp:spPr>
        <a:xfrm>
          <a:off x="0" y="1356667"/>
          <a:ext cx="335638" cy="3187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49153" y="1403341"/>
        <a:ext cx="237332" cy="225365"/>
      </dsp:txXfrm>
    </dsp:sp>
    <dsp:sp modelId="{58444602-D519-4210-A231-B9839B1DF164}">
      <dsp:nvSpPr>
        <dsp:cNvPr id="0" name=""/>
        <dsp:cNvSpPr/>
      </dsp:nvSpPr>
      <dsp:spPr>
        <a:xfrm>
          <a:off x="1209173" y="1111579"/>
          <a:ext cx="1086046" cy="77327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latin typeface="Titillium Web" panose="020B0604020202020204" charset="0"/>
            </a:rPr>
            <a:t>Client Server</a:t>
          </a:r>
          <a:endParaRPr lang="en-US" sz="1000" b="1" kern="1200" dirty="0">
            <a:latin typeface="Titillium Web" panose="020B0604020202020204" charset="0"/>
          </a:endParaRPr>
        </a:p>
      </dsp:txBody>
      <dsp:txXfrm>
        <a:off x="1480685" y="1227570"/>
        <a:ext cx="543890" cy="541289"/>
      </dsp:txXfrm>
    </dsp:sp>
    <dsp:sp modelId="{8D1A675D-C2F0-44CF-B6E8-60C3A247954D}">
      <dsp:nvSpPr>
        <dsp:cNvPr id="0" name=""/>
        <dsp:cNvSpPr/>
      </dsp:nvSpPr>
      <dsp:spPr>
        <a:xfrm>
          <a:off x="1026763" y="1308933"/>
          <a:ext cx="451972" cy="429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092953" y="1371763"/>
        <a:ext cx="319592" cy="303373"/>
      </dsp:txXfrm>
    </dsp:sp>
    <dsp:sp modelId="{F8C45716-036F-485B-9123-26D14E37C646}">
      <dsp:nvSpPr>
        <dsp:cNvPr id="0" name=""/>
        <dsp:cNvSpPr/>
      </dsp:nvSpPr>
      <dsp:spPr>
        <a:xfrm>
          <a:off x="2501806" y="912923"/>
          <a:ext cx="1400395" cy="114644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itillium Web" panose="020B0604020202020204" charset="0"/>
            </a:rPr>
            <a:t>Internet</a:t>
          </a:r>
          <a:endParaRPr lang="en-US" sz="1200" b="1" kern="1200" dirty="0">
            <a:latin typeface="Titillium Web" panose="020B0604020202020204" charset="0"/>
          </a:endParaRPr>
        </a:p>
      </dsp:txBody>
      <dsp:txXfrm>
        <a:off x="2851905" y="1084889"/>
        <a:ext cx="682692" cy="802508"/>
      </dsp:txXfrm>
    </dsp:sp>
    <dsp:sp modelId="{747571FC-73A0-4F54-B97F-50E17DC6A7DF}">
      <dsp:nvSpPr>
        <dsp:cNvPr id="0" name=""/>
        <dsp:cNvSpPr/>
      </dsp:nvSpPr>
      <dsp:spPr>
        <a:xfrm>
          <a:off x="2295214" y="1233668"/>
          <a:ext cx="568198" cy="54280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378425" y="1313160"/>
        <a:ext cx="401776" cy="383821"/>
      </dsp:txXfrm>
    </dsp:sp>
    <dsp:sp modelId="{B3BB4EAD-7CC8-4E02-B131-A83FBEC89A09}">
      <dsp:nvSpPr>
        <dsp:cNvPr id="0" name=""/>
        <dsp:cNvSpPr/>
      </dsp:nvSpPr>
      <dsp:spPr>
        <a:xfrm>
          <a:off x="4453386" y="440412"/>
          <a:ext cx="2938013" cy="210670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  Mobile,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Social         Media,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tillium Web" panose="020B0604020202020204" charset="0"/>
            </a:rPr>
            <a:t>Cloud…</a:t>
          </a:r>
          <a:endParaRPr lang="en-US" sz="1800" b="1" kern="1200" dirty="0">
            <a:latin typeface="Titillium Web" panose="020B0604020202020204" charset="0"/>
          </a:endParaRPr>
        </a:p>
      </dsp:txBody>
      <dsp:txXfrm>
        <a:off x="5187890" y="756417"/>
        <a:ext cx="1466163" cy="1474693"/>
      </dsp:txXfrm>
    </dsp:sp>
    <dsp:sp modelId="{7288A3DD-FCC1-40C2-93D7-BB258BCEF2F7}">
      <dsp:nvSpPr>
        <dsp:cNvPr id="0" name=""/>
        <dsp:cNvSpPr/>
      </dsp:nvSpPr>
      <dsp:spPr>
        <a:xfrm>
          <a:off x="3905752" y="805953"/>
          <a:ext cx="1387933" cy="13552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/>
        </a:p>
      </dsp:txBody>
      <dsp:txXfrm>
        <a:off x="4109010" y="1004430"/>
        <a:ext cx="981417" cy="958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1A5F-BA10-4999-90A9-463910154AAF}">
      <dsp:nvSpPr>
        <dsp:cNvPr id="0" name=""/>
        <dsp:cNvSpPr/>
      </dsp:nvSpPr>
      <dsp:spPr>
        <a:xfrm>
          <a:off x="494" y="0"/>
          <a:ext cx="793179" cy="304800"/>
        </a:xfrm>
        <a:prstGeom prst="chevron">
          <a:avLst/>
        </a:prstGeom>
        <a:solidFill>
          <a:schemeClr val="accent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Motivation</a:t>
          </a:r>
          <a:endParaRPr lang="en-US" sz="600" kern="1200" dirty="0"/>
        </a:p>
      </dsp:txBody>
      <dsp:txXfrm>
        <a:off x="152894" y="0"/>
        <a:ext cx="488379" cy="304800"/>
      </dsp:txXfrm>
    </dsp:sp>
    <dsp:sp modelId="{B7783BFE-71EF-4503-8EEF-831C28D4BB53}">
      <dsp:nvSpPr>
        <dsp:cNvPr id="0" name=""/>
        <dsp:cNvSpPr/>
      </dsp:nvSpPr>
      <dsp:spPr>
        <a:xfrm>
          <a:off x="714356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Literature Review</a:t>
          </a:r>
          <a:endParaRPr lang="en-US" sz="600" kern="1200" dirty="0"/>
        </a:p>
      </dsp:txBody>
      <dsp:txXfrm>
        <a:off x="866756" y="0"/>
        <a:ext cx="488379" cy="304800"/>
      </dsp:txXfrm>
    </dsp:sp>
    <dsp:sp modelId="{E3B9ED90-D9B7-4DEA-AF6C-E919A48C2DFF}">
      <dsp:nvSpPr>
        <dsp:cNvPr id="0" name=""/>
        <dsp:cNvSpPr/>
      </dsp:nvSpPr>
      <dsp:spPr>
        <a:xfrm>
          <a:off x="1428217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Objective</a:t>
          </a:r>
          <a:endParaRPr lang="en-US" sz="600" kern="1200" dirty="0"/>
        </a:p>
      </dsp:txBody>
      <dsp:txXfrm>
        <a:off x="1580617" y="0"/>
        <a:ext cx="488379" cy="304800"/>
      </dsp:txXfrm>
    </dsp:sp>
    <dsp:sp modelId="{77BF4423-5657-486C-9B2B-52815C480732}">
      <dsp:nvSpPr>
        <dsp:cNvPr id="0" name=""/>
        <dsp:cNvSpPr/>
      </dsp:nvSpPr>
      <dsp:spPr>
        <a:xfrm>
          <a:off x="2142079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Methodology</a:t>
          </a:r>
          <a:endParaRPr lang="en-US" sz="600" kern="1200" dirty="0"/>
        </a:p>
      </dsp:txBody>
      <dsp:txXfrm>
        <a:off x="2294479" y="0"/>
        <a:ext cx="488379" cy="304800"/>
      </dsp:txXfrm>
    </dsp:sp>
    <dsp:sp modelId="{3B1E7892-3DA8-498C-830B-38E3E50FB50F}">
      <dsp:nvSpPr>
        <dsp:cNvPr id="0" name=""/>
        <dsp:cNvSpPr/>
      </dsp:nvSpPr>
      <dsp:spPr>
        <a:xfrm>
          <a:off x="2855941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Experiments</a:t>
          </a:r>
          <a:endParaRPr lang="en-US" sz="600" kern="1200" dirty="0"/>
        </a:p>
      </dsp:txBody>
      <dsp:txXfrm>
        <a:off x="3008341" y="0"/>
        <a:ext cx="488379" cy="304800"/>
      </dsp:txXfrm>
    </dsp:sp>
    <dsp:sp modelId="{7EBFEEF4-EBD1-4603-9165-735CFAB15754}">
      <dsp:nvSpPr>
        <dsp:cNvPr id="0" name=""/>
        <dsp:cNvSpPr/>
      </dsp:nvSpPr>
      <dsp:spPr>
        <a:xfrm>
          <a:off x="3569802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Results</a:t>
          </a:r>
          <a:endParaRPr lang="en-US" sz="600" kern="1200" dirty="0"/>
        </a:p>
      </dsp:txBody>
      <dsp:txXfrm>
        <a:off x="3722202" y="0"/>
        <a:ext cx="488379" cy="304800"/>
      </dsp:txXfrm>
    </dsp:sp>
    <dsp:sp modelId="{1351A7E7-DE74-4496-8471-ECDCE49EC4C2}">
      <dsp:nvSpPr>
        <dsp:cNvPr id="0" name=""/>
        <dsp:cNvSpPr/>
      </dsp:nvSpPr>
      <dsp:spPr>
        <a:xfrm>
          <a:off x="4283664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Conclusion</a:t>
          </a:r>
          <a:endParaRPr lang="en-US" sz="600" kern="1200" dirty="0"/>
        </a:p>
      </dsp:txBody>
      <dsp:txXfrm>
        <a:off x="4436064" y="0"/>
        <a:ext cx="488379" cy="304800"/>
      </dsp:txXfrm>
    </dsp:sp>
    <dsp:sp modelId="{DB28CFBF-6770-41EC-9F00-CE2903F969E6}">
      <dsp:nvSpPr>
        <dsp:cNvPr id="0" name=""/>
        <dsp:cNvSpPr/>
      </dsp:nvSpPr>
      <dsp:spPr>
        <a:xfrm>
          <a:off x="4997525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Future Work</a:t>
          </a:r>
          <a:endParaRPr lang="en-US" sz="600" kern="1200" dirty="0"/>
        </a:p>
      </dsp:txBody>
      <dsp:txXfrm>
        <a:off x="5149925" y="0"/>
        <a:ext cx="488379" cy="30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1A5F-BA10-4999-90A9-463910154AAF}">
      <dsp:nvSpPr>
        <dsp:cNvPr id="0" name=""/>
        <dsp:cNvSpPr/>
      </dsp:nvSpPr>
      <dsp:spPr>
        <a:xfrm>
          <a:off x="494" y="0"/>
          <a:ext cx="793179" cy="304800"/>
        </a:xfrm>
        <a:prstGeom prst="chevron">
          <a:avLst/>
        </a:prstGeom>
        <a:solidFill>
          <a:schemeClr val="accent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Motivation</a:t>
          </a:r>
          <a:endParaRPr lang="en-US" sz="600" kern="1200" dirty="0"/>
        </a:p>
      </dsp:txBody>
      <dsp:txXfrm>
        <a:off x="152894" y="0"/>
        <a:ext cx="488379" cy="304800"/>
      </dsp:txXfrm>
    </dsp:sp>
    <dsp:sp modelId="{B7783BFE-71EF-4503-8EEF-831C28D4BB53}">
      <dsp:nvSpPr>
        <dsp:cNvPr id="0" name=""/>
        <dsp:cNvSpPr/>
      </dsp:nvSpPr>
      <dsp:spPr>
        <a:xfrm>
          <a:off x="714356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Literature Review</a:t>
          </a:r>
          <a:endParaRPr lang="en-US" sz="600" kern="1200" dirty="0"/>
        </a:p>
      </dsp:txBody>
      <dsp:txXfrm>
        <a:off x="866756" y="0"/>
        <a:ext cx="488379" cy="304800"/>
      </dsp:txXfrm>
    </dsp:sp>
    <dsp:sp modelId="{E3B9ED90-D9B7-4DEA-AF6C-E919A48C2DFF}">
      <dsp:nvSpPr>
        <dsp:cNvPr id="0" name=""/>
        <dsp:cNvSpPr/>
      </dsp:nvSpPr>
      <dsp:spPr>
        <a:xfrm>
          <a:off x="1428217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Objective</a:t>
          </a:r>
          <a:endParaRPr lang="en-US" sz="600" kern="1200" dirty="0"/>
        </a:p>
      </dsp:txBody>
      <dsp:txXfrm>
        <a:off x="1580617" y="0"/>
        <a:ext cx="488379" cy="304800"/>
      </dsp:txXfrm>
    </dsp:sp>
    <dsp:sp modelId="{77BF4423-5657-486C-9B2B-52815C480732}">
      <dsp:nvSpPr>
        <dsp:cNvPr id="0" name=""/>
        <dsp:cNvSpPr/>
      </dsp:nvSpPr>
      <dsp:spPr>
        <a:xfrm>
          <a:off x="2142079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Methodology</a:t>
          </a:r>
          <a:endParaRPr lang="en-US" sz="600" kern="1200" dirty="0"/>
        </a:p>
      </dsp:txBody>
      <dsp:txXfrm>
        <a:off x="2294479" y="0"/>
        <a:ext cx="488379" cy="304800"/>
      </dsp:txXfrm>
    </dsp:sp>
    <dsp:sp modelId="{3B1E7892-3DA8-498C-830B-38E3E50FB50F}">
      <dsp:nvSpPr>
        <dsp:cNvPr id="0" name=""/>
        <dsp:cNvSpPr/>
      </dsp:nvSpPr>
      <dsp:spPr>
        <a:xfrm>
          <a:off x="2855941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Experiments</a:t>
          </a:r>
          <a:endParaRPr lang="en-US" sz="600" kern="1200" dirty="0"/>
        </a:p>
      </dsp:txBody>
      <dsp:txXfrm>
        <a:off x="3008341" y="0"/>
        <a:ext cx="488379" cy="304800"/>
      </dsp:txXfrm>
    </dsp:sp>
    <dsp:sp modelId="{7EBFEEF4-EBD1-4603-9165-735CFAB15754}">
      <dsp:nvSpPr>
        <dsp:cNvPr id="0" name=""/>
        <dsp:cNvSpPr/>
      </dsp:nvSpPr>
      <dsp:spPr>
        <a:xfrm>
          <a:off x="3569802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Results</a:t>
          </a:r>
          <a:endParaRPr lang="en-US" sz="600" kern="1200" dirty="0"/>
        </a:p>
      </dsp:txBody>
      <dsp:txXfrm>
        <a:off x="3722202" y="0"/>
        <a:ext cx="488379" cy="304800"/>
      </dsp:txXfrm>
    </dsp:sp>
    <dsp:sp modelId="{1351A7E7-DE74-4496-8471-ECDCE49EC4C2}">
      <dsp:nvSpPr>
        <dsp:cNvPr id="0" name=""/>
        <dsp:cNvSpPr/>
      </dsp:nvSpPr>
      <dsp:spPr>
        <a:xfrm>
          <a:off x="4283664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Conclusion</a:t>
          </a:r>
          <a:endParaRPr lang="en-US" sz="600" kern="1200" dirty="0"/>
        </a:p>
      </dsp:txBody>
      <dsp:txXfrm>
        <a:off x="4436064" y="0"/>
        <a:ext cx="488379" cy="304800"/>
      </dsp:txXfrm>
    </dsp:sp>
    <dsp:sp modelId="{DB28CFBF-6770-41EC-9F00-CE2903F969E6}">
      <dsp:nvSpPr>
        <dsp:cNvPr id="0" name=""/>
        <dsp:cNvSpPr/>
      </dsp:nvSpPr>
      <dsp:spPr>
        <a:xfrm>
          <a:off x="4997525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Future Work</a:t>
          </a:r>
          <a:endParaRPr lang="en-US" sz="600" kern="1200" dirty="0"/>
        </a:p>
      </dsp:txBody>
      <dsp:txXfrm>
        <a:off x="5149925" y="0"/>
        <a:ext cx="488379" cy="3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1A5F-BA10-4999-90A9-463910154AAF}">
      <dsp:nvSpPr>
        <dsp:cNvPr id="0" name=""/>
        <dsp:cNvSpPr/>
      </dsp:nvSpPr>
      <dsp:spPr>
        <a:xfrm>
          <a:off x="494" y="0"/>
          <a:ext cx="793179" cy="304800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Motivation</a:t>
          </a:r>
          <a:endParaRPr lang="en-US" sz="600" kern="1200" dirty="0"/>
        </a:p>
      </dsp:txBody>
      <dsp:txXfrm>
        <a:off x="152894" y="0"/>
        <a:ext cx="488379" cy="304800"/>
      </dsp:txXfrm>
    </dsp:sp>
    <dsp:sp modelId="{B7783BFE-71EF-4503-8EEF-831C28D4BB53}">
      <dsp:nvSpPr>
        <dsp:cNvPr id="0" name=""/>
        <dsp:cNvSpPr/>
      </dsp:nvSpPr>
      <dsp:spPr>
        <a:xfrm>
          <a:off x="714356" y="0"/>
          <a:ext cx="793179" cy="304800"/>
        </a:xfrm>
        <a:prstGeom prst="chevron">
          <a:avLst/>
        </a:prstGeom>
        <a:solidFill>
          <a:schemeClr val="accent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Literature Review</a:t>
          </a:r>
          <a:endParaRPr lang="en-US" sz="600" kern="1200" dirty="0"/>
        </a:p>
      </dsp:txBody>
      <dsp:txXfrm>
        <a:off x="866756" y="0"/>
        <a:ext cx="488379" cy="304800"/>
      </dsp:txXfrm>
    </dsp:sp>
    <dsp:sp modelId="{E3B9ED90-D9B7-4DEA-AF6C-E919A48C2DFF}">
      <dsp:nvSpPr>
        <dsp:cNvPr id="0" name=""/>
        <dsp:cNvSpPr/>
      </dsp:nvSpPr>
      <dsp:spPr>
        <a:xfrm>
          <a:off x="1428217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Objective</a:t>
          </a:r>
          <a:endParaRPr lang="en-US" sz="600" kern="1200" dirty="0"/>
        </a:p>
      </dsp:txBody>
      <dsp:txXfrm>
        <a:off x="1580617" y="0"/>
        <a:ext cx="488379" cy="304800"/>
      </dsp:txXfrm>
    </dsp:sp>
    <dsp:sp modelId="{77BF4423-5657-486C-9B2B-52815C480732}">
      <dsp:nvSpPr>
        <dsp:cNvPr id="0" name=""/>
        <dsp:cNvSpPr/>
      </dsp:nvSpPr>
      <dsp:spPr>
        <a:xfrm>
          <a:off x="2142079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Methodology</a:t>
          </a:r>
          <a:endParaRPr lang="en-US" sz="600" kern="1200" dirty="0"/>
        </a:p>
      </dsp:txBody>
      <dsp:txXfrm>
        <a:off x="2294479" y="0"/>
        <a:ext cx="488379" cy="304800"/>
      </dsp:txXfrm>
    </dsp:sp>
    <dsp:sp modelId="{3B1E7892-3DA8-498C-830B-38E3E50FB50F}">
      <dsp:nvSpPr>
        <dsp:cNvPr id="0" name=""/>
        <dsp:cNvSpPr/>
      </dsp:nvSpPr>
      <dsp:spPr>
        <a:xfrm>
          <a:off x="2855941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Experiments</a:t>
          </a:r>
          <a:endParaRPr lang="en-US" sz="600" kern="1200" dirty="0"/>
        </a:p>
      </dsp:txBody>
      <dsp:txXfrm>
        <a:off x="3008341" y="0"/>
        <a:ext cx="488379" cy="304800"/>
      </dsp:txXfrm>
    </dsp:sp>
    <dsp:sp modelId="{7EBFEEF4-EBD1-4603-9165-735CFAB15754}">
      <dsp:nvSpPr>
        <dsp:cNvPr id="0" name=""/>
        <dsp:cNvSpPr/>
      </dsp:nvSpPr>
      <dsp:spPr>
        <a:xfrm>
          <a:off x="3569802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Results</a:t>
          </a:r>
          <a:endParaRPr lang="en-US" sz="600" kern="1200" dirty="0"/>
        </a:p>
      </dsp:txBody>
      <dsp:txXfrm>
        <a:off x="3722202" y="0"/>
        <a:ext cx="488379" cy="304800"/>
      </dsp:txXfrm>
    </dsp:sp>
    <dsp:sp modelId="{1351A7E7-DE74-4496-8471-ECDCE49EC4C2}">
      <dsp:nvSpPr>
        <dsp:cNvPr id="0" name=""/>
        <dsp:cNvSpPr/>
      </dsp:nvSpPr>
      <dsp:spPr>
        <a:xfrm>
          <a:off x="4283664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Conclusion</a:t>
          </a:r>
          <a:endParaRPr lang="en-US" sz="600" kern="1200" dirty="0"/>
        </a:p>
      </dsp:txBody>
      <dsp:txXfrm>
        <a:off x="4436064" y="0"/>
        <a:ext cx="488379" cy="304800"/>
      </dsp:txXfrm>
    </dsp:sp>
    <dsp:sp modelId="{DB28CFBF-6770-41EC-9F00-CE2903F969E6}">
      <dsp:nvSpPr>
        <dsp:cNvPr id="0" name=""/>
        <dsp:cNvSpPr/>
      </dsp:nvSpPr>
      <dsp:spPr>
        <a:xfrm>
          <a:off x="4997525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Future Work</a:t>
          </a:r>
          <a:endParaRPr lang="en-US" sz="600" kern="1200" dirty="0"/>
        </a:p>
      </dsp:txBody>
      <dsp:txXfrm>
        <a:off x="5149925" y="0"/>
        <a:ext cx="488379" cy="30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1A5F-BA10-4999-90A9-463910154AAF}">
      <dsp:nvSpPr>
        <dsp:cNvPr id="0" name=""/>
        <dsp:cNvSpPr/>
      </dsp:nvSpPr>
      <dsp:spPr>
        <a:xfrm>
          <a:off x="494" y="0"/>
          <a:ext cx="793179" cy="304800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Motivation</a:t>
          </a:r>
          <a:endParaRPr lang="en-US" sz="600" kern="1200" dirty="0"/>
        </a:p>
      </dsp:txBody>
      <dsp:txXfrm>
        <a:off x="152894" y="0"/>
        <a:ext cx="488379" cy="304800"/>
      </dsp:txXfrm>
    </dsp:sp>
    <dsp:sp modelId="{B7783BFE-71EF-4503-8EEF-831C28D4BB53}">
      <dsp:nvSpPr>
        <dsp:cNvPr id="0" name=""/>
        <dsp:cNvSpPr/>
      </dsp:nvSpPr>
      <dsp:spPr>
        <a:xfrm>
          <a:off x="714356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Literature Review</a:t>
          </a:r>
          <a:endParaRPr lang="en-US" sz="600" kern="1200" dirty="0"/>
        </a:p>
      </dsp:txBody>
      <dsp:txXfrm>
        <a:off x="866756" y="0"/>
        <a:ext cx="488379" cy="304800"/>
      </dsp:txXfrm>
    </dsp:sp>
    <dsp:sp modelId="{E3B9ED90-D9B7-4DEA-AF6C-E919A48C2DFF}">
      <dsp:nvSpPr>
        <dsp:cNvPr id="0" name=""/>
        <dsp:cNvSpPr/>
      </dsp:nvSpPr>
      <dsp:spPr>
        <a:xfrm>
          <a:off x="1428217" y="0"/>
          <a:ext cx="793179" cy="304800"/>
        </a:xfrm>
        <a:prstGeom prst="chevron">
          <a:avLst/>
        </a:prstGeom>
        <a:solidFill>
          <a:schemeClr val="accent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Objective</a:t>
          </a:r>
          <a:endParaRPr lang="en-US" sz="600" kern="1200" dirty="0"/>
        </a:p>
      </dsp:txBody>
      <dsp:txXfrm>
        <a:off x="1580617" y="0"/>
        <a:ext cx="488379" cy="304800"/>
      </dsp:txXfrm>
    </dsp:sp>
    <dsp:sp modelId="{77BF4423-5657-486C-9B2B-52815C480732}">
      <dsp:nvSpPr>
        <dsp:cNvPr id="0" name=""/>
        <dsp:cNvSpPr/>
      </dsp:nvSpPr>
      <dsp:spPr>
        <a:xfrm>
          <a:off x="2142079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Methodology</a:t>
          </a:r>
          <a:endParaRPr lang="en-US" sz="600" kern="1200" dirty="0"/>
        </a:p>
      </dsp:txBody>
      <dsp:txXfrm>
        <a:off x="2294479" y="0"/>
        <a:ext cx="488379" cy="304800"/>
      </dsp:txXfrm>
    </dsp:sp>
    <dsp:sp modelId="{3B1E7892-3DA8-498C-830B-38E3E50FB50F}">
      <dsp:nvSpPr>
        <dsp:cNvPr id="0" name=""/>
        <dsp:cNvSpPr/>
      </dsp:nvSpPr>
      <dsp:spPr>
        <a:xfrm>
          <a:off x="2855941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Experiments</a:t>
          </a:r>
          <a:endParaRPr lang="en-US" sz="600" kern="1200" dirty="0"/>
        </a:p>
      </dsp:txBody>
      <dsp:txXfrm>
        <a:off x="3008341" y="0"/>
        <a:ext cx="488379" cy="304800"/>
      </dsp:txXfrm>
    </dsp:sp>
    <dsp:sp modelId="{7EBFEEF4-EBD1-4603-9165-735CFAB15754}">
      <dsp:nvSpPr>
        <dsp:cNvPr id="0" name=""/>
        <dsp:cNvSpPr/>
      </dsp:nvSpPr>
      <dsp:spPr>
        <a:xfrm>
          <a:off x="3569802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Results</a:t>
          </a:r>
          <a:endParaRPr lang="en-US" sz="600" kern="1200" dirty="0"/>
        </a:p>
      </dsp:txBody>
      <dsp:txXfrm>
        <a:off x="3722202" y="0"/>
        <a:ext cx="488379" cy="304800"/>
      </dsp:txXfrm>
    </dsp:sp>
    <dsp:sp modelId="{1351A7E7-DE74-4496-8471-ECDCE49EC4C2}">
      <dsp:nvSpPr>
        <dsp:cNvPr id="0" name=""/>
        <dsp:cNvSpPr/>
      </dsp:nvSpPr>
      <dsp:spPr>
        <a:xfrm>
          <a:off x="4283664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Conclusion</a:t>
          </a:r>
          <a:endParaRPr lang="en-US" sz="600" kern="1200" dirty="0"/>
        </a:p>
      </dsp:txBody>
      <dsp:txXfrm>
        <a:off x="4436064" y="0"/>
        <a:ext cx="488379" cy="304800"/>
      </dsp:txXfrm>
    </dsp:sp>
    <dsp:sp modelId="{DB28CFBF-6770-41EC-9F00-CE2903F969E6}">
      <dsp:nvSpPr>
        <dsp:cNvPr id="0" name=""/>
        <dsp:cNvSpPr/>
      </dsp:nvSpPr>
      <dsp:spPr>
        <a:xfrm>
          <a:off x="4997525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Future Work</a:t>
          </a:r>
          <a:endParaRPr lang="en-US" sz="600" kern="1200" dirty="0"/>
        </a:p>
      </dsp:txBody>
      <dsp:txXfrm>
        <a:off x="5149925" y="0"/>
        <a:ext cx="488379" cy="304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1A5F-BA10-4999-90A9-463910154AAF}">
      <dsp:nvSpPr>
        <dsp:cNvPr id="0" name=""/>
        <dsp:cNvSpPr/>
      </dsp:nvSpPr>
      <dsp:spPr>
        <a:xfrm>
          <a:off x="494" y="0"/>
          <a:ext cx="793179" cy="304800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Motivation</a:t>
          </a:r>
          <a:endParaRPr lang="en-US" sz="600" kern="1200" dirty="0"/>
        </a:p>
      </dsp:txBody>
      <dsp:txXfrm>
        <a:off x="152894" y="0"/>
        <a:ext cx="488379" cy="304800"/>
      </dsp:txXfrm>
    </dsp:sp>
    <dsp:sp modelId="{B7783BFE-71EF-4503-8EEF-831C28D4BB53}">
      <dsp:nvSpPr>
        <dsp:cNvPr id="0" name=""/>
        <dsp:cNvSpPr/>
      </dsp:nvSpPr>
      <dsp:spPr>
        <a:xfrm>
          <a:off x="714356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Literature Review</a:t>
          </a:r>
          <a:endParaRPr lang="en-US" sz="600" kern="1200" dirty="0"/>
        </a:p>
      </dsp:txBody>
      <dsp:txXfrm>
        <a:off x="866756" y="0"/>
        <a:ext cx="488379" cy="304800"/>
      </dsp:txXfrm>
    </dsp:sp>
    <dsp:sp modelId="{E3B9ED90-D9B7-4DEA-AF6C-E919A48C2DFF}">
      <dsp:nvSpPr>
        <dsp:cNvPr id="0" name=""/>
        <dsp:cNvSpPr/>
      </dsp:nvSpPr>
      <dsp:spPr>
        <a:xfrm>
          <a:off x="1428217" y="0"/>
          <a:ext cx="793179" cy="304800"/>
        </a:xfrm>
        <a:prstGeom prst="chevron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Objective</a:t>
          </a:r>
          <a:endParaRPr lang="en-US" sz="600" kern="1200" dirty="0"/>
        </a:p>
      </dsp:txBody>
      <dsp:txXfrm>
        <a:off x="1580617" y="0"/>
        <a:ext cx="488379" cy="304800"/>
      </dsp:txXfrm>
    </dsp:sp>
    <dsp:sp modelId="{77BF4423-5657-486C-9B2B-52815C480732}">
      <dsp:nvSpPr>
        <dsp:cNvPr id="0" name=""/>
        <dsp:cNvSpPr/>
      </dsp:nvSpPr>
      <dsp:spPr>
        <a:xfrm>
          <a:off x="2142079" y="0"/>
          <a:ext cx="793179" cy="304800"/>
        </a:xfrm>
        <a:prstGeom prst="chevron">
          <a:avLst/>
        </a:prstGeom>
        <a:solidFill>
          <a:schemeClr val="accent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Methodology</a:t>
          </a:r>
          <a:endParaRPr lang="en-US" sz="600" kern="1200" dirty="0"/>
        </a:p>
      </dsp:txBody>
      <dsp:txXfrm>
        <a:off x="2294479" y="0"/>
        <a:ext cx="488379" cy="304800"/>
      </dsp:txXfrm>
    </dsp:sp>
    <dsp:sp modelId="{3B1E7892-3DA8-498C-830B-38E3E50FB50F}">
      <dsp:nvSpPr>
        <dsp:cNvPr id="0" name=""/>
        <dsp:cNvSpPr/>
      </dsp:nvSpPr>
      <dsp:spPr>
        <a:xfrm>
          <a:off x="2855941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Experiments</a:t>
          </a:r>
          <a:endParaRPr lang="en-US" sz="600" kern="1200" dirty="0"/>
        </a:p>
      </dsp:txBody>
      <dsp:txXfrm>
        <a:off x="3008341" y="0"/>
        <a:ext cx="488379" cy="304800"/>
      </dsp:txXfrm>
    </dsp:sp>
    <dsp:sp modelId="{7EBFEEF4-EBD1-4603-9165-735CFAB15754}">
      <dsp:nvSpPr>
        <dsp:cNvPr id="0" name=""/>
        <dsp:cNvSpPr/>
      </dsp:nvSpPr>
      <dsp:spPr>
        <a:xfrm>
          <a:off x="3569802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Results</a:t>
          </a:r>
          <a:endParaRPr lang="en-US" sz="600" kern="1200" dirty="0"/>
        </a:p>
      </dsp:txBody>
      <dsp:txXfrm>
        <a:off x="3722202" y="0"/>
        <a:ext cx="488379" cy="304800"/>
      </dsp:txXfrm>
    </dsp:sp>
    <dsp:sp modelId="{1351A7E7-DE74-4496-8471-ECDCE49EC4C2}">
      <dsp:nvSpPr>
        <dsp:cNvPr id="0" name=""/>
        <dsp:cNvSpPr/>
      </dsp:nvSpPr>
      <dsp:spPr>
        <a:xfrm>
          <a:off x="4283664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Conclusion</a:t>
          </a:r>
          <a:endParaRPr lang="en-US" sz="600" kern="1200" dirty="0"/>
        </a:p>
      </dsp:txBody>
      <dsp:txXfrm>
        <a:off x="4436064" y="0"/>
        <a:ext cx="488379" cy="304800"/>
      </dsp:txXfrm>
    </dsp:sp>
    <dsp:sp modelId="{DB28CFBF-6770-41EC-9F00-CE2903F969E6}">
      <dsp:nvSpPr>
        <dsp:cNvPr id="0" name=""/>
        <dsp:cNvSpPr/>
      </dsp:nvSpPr>
      <dsp:spPr>
        <a:xfrm>
          <a:off x="4997525" y="0"/>
          <a:ext cx="793179" cy="3048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" tIns="8001" rIns="8001" bIns="8001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Future Work</a:t>
          </a:r>
          <a:endParaRPr lang="en-US" sz="600" kern="1200" dirty="0"/>
        </a:p>
      </dsp:txBody>
      <dsp:txXfrm>
        <a:off x="5149925" y="0"/>
        <a:ext cx="488379" cy="3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9827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79a78e19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79a78e196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02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unsplash.com/&amp;utm_source=slidescarniva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fonfonts.com/font/dm-serif-displa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ontsquirrel.com/fonts/montserra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751562" y="1276350"/>
            <a:ext cx="7630438" cy="106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FeedMeRight</a:t>
            </a:r>
            <a:br>
              <a:rPr lang="en" sz="3600" dirty="0" smtClean="0"/>
            </a:br>
            <a:r>
              <a:rPr lang="en" sz="2800" dirty="0" smtClean="0"/>
              <a:t>Recipe Recommender System</a:t>
            </a:r>
            <a:endParaRPr sz="2800" dirty="0"/>
          </a:p>
        </p:txBody>
      </p:sp>
      <p:sp>
        <p:nvSpPr>
          <p:cNvPr id="4" name="Google Shape;69;p16"/>
          <p:cNvSpPr txBox="1">
            <a:spLocks/>
          </p:cNvSpPr>
          <p:nvPr/>
        </p:nvSpPr>
        <p:spPr>
          <a:xfrm>
            <a:off x="850726" y="2647950"/>
            <a:ext cx="753127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err="1" smtClean="0"/>
              <a:t>Pallavi</a:t>
            </a:r>
            <a:r>
              <a:rPr lang="en-US" sz="2800" dirty="0" smtClean="0"/>
              <a:t> </a:t>
            </a:r>
            <a:r>
              <a:rPr lang="en-US" sz="2800" dirty="0" err="1" smtClean="0"/>
              <a:t>Chavan</a:t>
            </a:r>
            <a:r>
              <a:rPr lang="en-US" sz="2800" dirty="0" smtClean="0"/>
              <a:t>, MSCS</a:t>
            </a:r>
          </a:p>
          <a:p>
            <a:pPr algn="ctr"/>
            <a:endParaRPr lang="en-US" sz="2800" dirty="0">
              <a:latin typeface="Montserrat" panose="020B0604020202020204" charset="0"/>
            </a:endParaRPr>
          </a:p>
          <a:p>
            <a:pPr algn="ctr"/>
            <a:r>
              <a:rPr lang="en-US" sz="1600" i="1" dirty="0" smtClean="0">
                <a:latin typeface="Montserrat" panose="020B0604020202020204" charset="0"/>
              </a:rPr>
              <a:t>Advisor:</a:t>
            </a:r>
            <a:r>
              <a:rPr lang="en-US" sz="1600" dirty="0" smtClean="0">
                <a:latin typeface="Montserrat" panose="020B0604020202020204" charset="0"/>
              </a:rPr>
              <a:t> Dr. Brian </a:t>
            </a:r>
            <a:r>
              <a:rPr lang="en-US" sz="1600" dirty="0" err="1" smtClean="0">
                <a:latin typeface="Montserrat" panose="020B0604020202020204" charset="0"/>
              </a:rPr>
              <a:t>Thoms</a:t>
            </a:r>
            <a:endParaRPr lang="en-US" sz="1600" dirty="0" smtClean="0">
              <a:latin typeface="Montserrat" panose="020B0604020202020204" charset="0"/>
            </a:endParaRP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Department of computer Science</a:t>
            </a:r>
          </a:p>
          <a:p>
            <a:pPr algn="ctr"/>
            <a:r>
              <a:rPr lang="en-US" sz="1600" dirty="0" smtClean="0">
                <a:latin typeface="Montserrat" panose="020B0604020202020204" charset="0"/>
              </a:rPr>
              <a:t>MSCS Graduate 2019-2020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800" dirty="0" smtClean="0"/>
              <a:t>June 8,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40" y="149981"/>
            <a:ext cx="3054382" cy="889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457201" y="1276348"/>
            <a:ext cx="5486400" cy="3429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Data Collection –</a:t>
            </a:r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" b="1" dirty="0" smtClean="0"/>
              <a:t>Explicit </a:t>
            </a:r>
            <a:r>
              <a:rPr lang="en" b="1" dirty="0"/>
              <a:t>Data </a:t>
            </a:r>
            <a:r>
              <a:rPr lang="en" dirty="0" smtClean="0"/>
              <a:t>is a information provided by a user explicitely or knowingly.</a:t>
            </a:r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" b="1" dirty="0" smtClean="0"/>
              <a:t>Implicit Data</a:t>
            </a:r>
            <a:r>
              <a:rPr lang="en" dirty="0" smtClean="0"/>
              <a:t> is a information provided by a user discretely.</a:t>
            </a:r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In </a:t>
            </a:r>
            <a:r>
              <a:rPr lang="en" dirty="0"/>
              <a:t>learning </a:t>
            </a:r>
            <a:r>
              <a:rPr lang="en" dirty="0" smtClean="0"/>
              <a:t>phase, learning algorithms are applied on collected data to filter relevant information.</a:t>
            </a:r>
            <a:endParaRPr lang="en" dirty="0"/>
          </a:p>
          <a:p>
            <a:pPr marL="342900" lvl="0" indent="-342900">
              <a:buClr>
                <a:schemeClr val="bg1"/>
              </a:buClr>
              <a:buFont typeface="+mj-lt"/>
              <a:buAutoNum type="arabicPeriod"/>
            </a:pPr>
            <a:r>
              <a:rPr lang="en" dirty="0" smtClean="0"/>
              <a:t>Recommendation </a:t>
            </a:r>
            <a:r>
              <a:rPr lang="en" dirty="0"/>
              <a:t>p</a:t>
            </a:r>
            <a:r>
              <a:rPr lang="en" dirty="0" smtClean="0"/>
              <a:t>hase retrieves most relevant products by predicting user’s preferences.</a:t>
            </a:r>
            <a:endParaRPr lang="en" dirty="0"/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"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74;p17"/>
          <p:cNvSpPr txBox="1">
            <a:spLocks/>
          </p:cNvSpPr>
          <p:nvPr/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6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8" name="Google Shape;74;p17"/>
          <p:cNvSpPr txBox="1">
            <a:spLocks/>
          </p:cNvSpPr>
          <p:nvPr/>
        </p:nvSpPr>
        <p:spPr>
          <a:xfrm>
            <a:off x="457200" y="35130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bg1"/>
                </a:solidFill>
                <a:latin typeface="DM Serif Display" panose="020B0604020202020204" charset="0"/>
              </a:rPr>
              <a:t>Phases of Recommender System</a:t>
            </a:r>
            <a:endParaRPr lang="en-US" sz="3600" dirty="0">
              <a:solidFill>
                <a:schemeClr val="bg1"/>
              </a:solidFill>
              <a:latin typeface="DM Serif Display" panose="020B06040202020202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89997" y="1052087"/>
            <a:ext cx="1752600" cy="8496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Information Collection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89997" y="2358963"/>
            <a:ext cx="1752600" cy="8496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Learning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89997" y="3806762"/>
            <a:ext cx="1752600" cy="849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  <a:latin typeface="Montserrat" panose="020B0604020202020204" charset="0"/>
              </a:rPr>
              <a:t>Prediction/Recommendation Phase</a:t>
            </a:r>
            <a:endParaRPr lang="en-US" sz="12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cxnSp>
        <p:nvCxnSpPr>
          <p:cNvPr id="4" name="Straight Arrow Connector 3"/>
          <p:cNvCxnSpPr>
            <a:stCxn id="2" idx="4"/>
            <a:endCxn id="11" idx="0"/>
          </p:cNvCxnSpPr>
          <p:nvPr/>
        </p:nvCxnSpPr>
        <p:spPr>
          <a:xfrm>
            <a:off x="6966297" y="1901762"/>
            <a:ext cx="0" cy="4572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6966297" y="3208638"/>
            <a:ext cx="0" cy="5981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6"/>
          </p:cNvCxnSpPr>
          <p:nvPr/>
        </p:nvCxnSpPr>
        <p:spPr>
          <a:xfrm>
            <a:off x="7842597" y="4231600"/>
            <a:ext cx="3596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02198" y="1476925"/>
            <a:ext cx="0" cy="27546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" idx="6"/>
          </p:cNvCxnSpPr>
          <p:nvPr/>
        </p:nvCxnSpPr>
        <p:spPr>
          <a:xfrm flipH="1">
            <a:off x="7842597" y="1476925"/>
            <a:ext cx="35960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8202198" y="2577263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200" dirty="0" smtClean="0">
                <a:solidFill>
                  <a:srgbClr val="FFFFFF"/>
                </a:solidFill>
                <a:latin typeface="Montserrat" panose="020B0604020202020204" charset="0"/>
                <a:sym typeface="Montserrat Light"/>
              </a:rPr>
              <a:t>Feedback</a:t>
            </a:r>
            <a:endParaRPr lang="en-US" sz="12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4294967295"/>
          </p:nvPr>
        </p:nvSpPr>
        <p:spPr>
          <a:xfrm>
            <a:off x="609600" y="209550"/>
            <a:ext cx="6621832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Recommendation</a:t>
            </a:r>
            <a:r>
              <a:rPr lang="en" dirty="0" smtClean="0"/>
              <a:t> </a:t>
            </a:r>
            <a:r>
              <a:rPr lang="en" sz="3600" dirty="0" smtClean="0"/>
              <a:t>Techniques</a:t>
            </a:r>
            <a:br>
              <a:rPr lang="en" sz="3600" dirty="0" smtClean="0"/>
            </a:br>
            <a:endParaRPr sz="36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750981" y="1276350"/>
            <a:ext cx="5641928" cy="3443229"/>
            <a:chOff x="1750981" y="1389562"/>
            <a:chExt cx="5641928" cy="3443229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16200000" flipH="1">
              <a:off x="5345733" y="1042270"/>
              <a:ext cx="419051" cy="1966626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endCxn id="168" idx="0"/>
            </p:cNvCxnSpPr>
            <p:nvPr/>
          </p:nvCxnSpPr>
          <p:spPr>
            <a:xfrm rot="16200000" flipH="1">
              <a:off x="4781967" y="2451534"/>
              <a:ext cx="519107" cy="939155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</p:cNvCxnSpPr>
            <p:nvPr/>
          </p:nvCxnSpPr>
          <p:spPr>
            <a:xfrm rot="16200000">
              <a:off x="3842979" y="2451315"/>
              <a:ext cx="519107" cy="939155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16200000">
              <a:off x="3379106" y="1042443"/>
              <a:ext cx="419051" cy="1966626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717607" y="138956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Recommender </a:t>
              </a:r>
              <a:r>
                <a:rPr lang="en" sz="1200" dirty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System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1750981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Content-Based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684234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Hybrid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4656593" y="3180446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Memory-Based Filtering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2778617" y="3180446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Model-Based Filtering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" name="Google Shape;167;p27"/>
            <p:cNvSpPr txBox="1"/>
            <p:nvPr/>
          </p:nvSpPr>
          <p:spPr>
            <a:xfrm>
              <a:off x="3717606" y="2235282"/>
              <a:ext cx="1708675" cy="426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Collaborative Filtering Technique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9" name="Google Shape;163;p27"/>
            <p:cNvCxnSpPr>
              <a:stCxn id="164" idx="2"/>
              <a:endCxn id="18" idx="0"/>
            </p:cNvCxnSpPr>
            <p:nvPr/>
          </p:nvCxnSpPr>
          <p:spPr>
            <a:xfrm rot="5400000">
              <a:off x="4362333" y="2025669"/>
              <a:ext cx="419225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26" name="Google Shape;169;p27"/>
            <p:cNvCxnSpPr/>
            <p:nvPr/>
          </p:nvCxnSpPr>
          <p:spPr>
            <a:xfrm rot="5400000" flipH="1" flipV="1">
              <a:off x="4940273" y="3628005"/>
              <a:ext cx="591889" cy="54976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28" name="Google Shape;168;p27"/>
            <p:cNvSpPr txBox="1"/>
            <p:nvPr/>
          </p:nvSpPr>
          <p:spPr>
            <a:xfrm>
              <a:off x="5417767" y="4223490"/>
              <a:ext cx="1204065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Item-Based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9" name="Google Shape;168;p27"/>
            <p:cNvSpPr txBox="1"/>
            <p:nvPr/>
          </p:nvSpPr>
          <p:spPr>
            <a:xfrm>
              <a:off x="4359310" y="4248150"/>
              <a:ext cx="1151789" cy="331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User-Based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1" name="Elbow Connector 20"/>
            <p:cNvCxnSpPr>
              <a:stCxn id="168" idx="2"/>
            </p:cNvCxnSpPr>
            <p:nvPr/>
          </p:nvCxnSpPr>
          <p:spPr>
            <a:xfrm rot="16200000" flipH="1">
              <a:off x="5469421" y="3648450"/>
              <a:ext cx="591889" cy="508869"/>
            </a:xfrm>
            <a:prstGeom prst="bentConnector3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42" name="Google Shape;168;p27"/>
            <p:cNvSpPr txBox="1"/>
            <p:nvPr/>
          </p:nvSpPr>
          <p:spPr>
            <a:xfrm>
              <a:off x="2667001" y="3967711"/>
              <a:ext cx="1767718" cy="86508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SVD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Clustering methods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Montserrat" panose="020B0604020202020204" charset="0"/>
                  <a:ea typeface="Montserrat Light"/>
                  <a:cs typeface="Montserrat Light"/>
                  <a:sym typeface="Montserrat Light"/>
                </a:rPr>
                <a:t>Neural Networks</a:t>
              </a:r>
              <a:endParaRPr sz="1200" dirty="0">
                <a:solidFill>
                  <a:schemeClr val="lt1"/>
                </a:solidFill>
                <a:latin typeface="Montserrat" panose="020B0604020202020204" charset="0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632952" y="3606941"/>
              <a:ext cx="0" cy="295947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217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 Based Filtering (CB)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5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Collaborative Filtering (CF)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9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Hybrid Filtering</a:t>
            </a:r>
            <a:endParaRPr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7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60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763000" y="4831806"/>
            <a:ext cx="304800" cy="3364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04801" y="895350"/>
            <a:ext cx="3428999" cy="266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Virtual Machine (VM) on Google Cloud Platform (GCP)</a:t>
            </a:r>
            <a:br>
              <a:rPr lang="en" sz="3600" dirty="0" smtClean="0"/>
            </a:b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C:\Users\jpall\D\thesis\Writeup\FeedMeRight_v1\figures\vm_configu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36104"/>
            <a:ext cx="4800600" cy="457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00134385"/>
              </p:ext>
            </p:extLst>
          </p:nvPr>
        </p:nvGraphicFramePr>
        <p:xfrm>
          <a:off x="152400" y="57150"/>
          <a:ext cx="5791200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347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Data Preparation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5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81534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‘core-data-recipe.csv’ provides detailed information about recipes.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merged file from ‘core-data-train-rating.csv’ and ‘core-data-test-rating.csv’ provides information about all user interactions.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5" y="3994189"/>
            <a:ext cx="3661775" cy="70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5" y="1933705"/>
            <a:ext cx="722420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79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Ingredients Extraction</a:t>
            </a: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31" y="2571750"/>
            <a:ext cx="5940468" cy="11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200149"/>
            <a:ext cx="5943600" cy="105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jpall\D\thesis\Writeup\FeedMeRight_v1\figures\lemma_ingredi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140489"/>
            <a:ext cx="5943600" cy="45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199" y="135255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Pre-Processed Ingredients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399" y="272415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Post-Processed Ingredients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399" y="407551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Post-Lemmatized Ingredients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9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Cook Method Extraction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4985" y="3333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Extracted cook methods from cooking directions with reference to predefined glossary of cook methods.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45869"/>
            <a:ext cx="7239000" cy="115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20743"/>
            <a:ext cx="2286001" cy="74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76300" y="1504949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Cooking directions are combination of cooking method and ingredients.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600" y="5143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5974075" cy="2996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Motivation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Background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Recommender Systems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Implementation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Results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Conclusion and Future Work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600" dirty="0">
              <a:latin typeface="Montserrat" panose="020B0604020202020204" charset="0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Diet Labels Extraction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200150"/>
            <a:ext cx="84582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5 % DV or less of nutrient per serving is considered low. 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20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% DV or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more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of nutrient per serving is considered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high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Nutrient categories – </a:t>
            </a:r>
            <a:r>
              <a:rPr lang="en-US" sz="1400" dirty="0" smtClean="0">
                <a:solidFill>
                  <a:schemeClr val="bg1"/>
                </a:solidFill>
                <a:latin typeface="Montserrat" panose="020B0604020202020204" charset="0"/>
              </a:rPr>
              <a:t>1. High-Protein 2. High-Fiber 3. Low-Fat 4. Low-Carb 5. Balanced. </a:t>
            </a:r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4098" name="Picture 2" descr="C:\Users\jpall\D\thesis\Writeup\FeedMeRight_v1\figures\diet_lab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9349"/>
            <a:ext cx="6096000" cy="23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9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User Information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228600" y="1200150"/>
            <a:ext cx="87630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User attributes :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1. Height in inches 2. Weight in </a:t>
            </a:r>
            <a:r>
              <a:rPr lang="en-US" sz="1200" dirty="0" err="1" smtClean="0">
                <a:solidFill>
                  <a:schemeClr val="bg1"/>
                </a:solidFill>
                <a:latin typeface="Montserrat" panose="020B0604020202020204" charset="0"/>
              </a:rPr>
              <a:t>lb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 3. Age 4. Gender 5. Activity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Activity categories: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1. Sedentary 2. Lightly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Active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3. Moderately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Active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4. Very 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Active 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5. Extra Active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The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Harris-Benedict equation –</a:t>
            </a:r>
          </a:p>
          <a:p>
            <a:pPr marL="800100" lvl="1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BMR (male) = 66+(6.3 * Weight-</a:t>
            </a:r>
            <a:r>
              <a:rPr lang="en-US" sz="1200" dirty="0" err="1">
                <a:solidFill>
                  <a:schemeClr val="bg1"/>
                </a:solidFill>
                <a:latin typeface="Montserrat" panose="020B0604020202020204" charset="0"/>
              </a:rPr>
              <a:t>lb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) + (12.9 * Height-inch) - (6.8 * age)</a:t>
            </a:r>
          </a:p>
          <a:p>
            <a:pPr marL="800100" lvl="1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BMR(Female) = 655 + (4.3 * Weight-</a:t>
            </a:r>
            <a:r>
              <a:rPr lang="en-US" sz="1200" dirty="0" err="1">
                <a:solidFill>
                  <a:schemeClr val="bg1"/>
                </a:solidFill>
                <a:latin typeface="Montserrat" panose="020B0604020202020204" charset="0"/>
              </a:rPr>
              <a:t>lb</a:t>
            </a:r>
            <a:r>
              <a:rPr lang="en-US" sz="1200" dirty="0">
                <a:solidFill>
                  <a:schemeClr val="bg1"/>
                </a:solidFill>
                <a:latin typeface="Montserrat" panose="020B0604020202020204" charset="0"/>
              </a:rPr>
              <a:t>) + (4:7 * Height-inch) - (4.7 * age</a:t>
            </a:r>
            <a:r>
              <a:rPr lang="en-US" sz="1200" dirty="0" smtClean="0">
                <a:solidFill>
                  <a:schemeClr val="bg1"/>
                </a:solidFill>
                <a:latin typeface="Montserrat" panose="020B0604020202020204" charset="0"/>
              </a:rPr>
              <a:t>)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User Calorie Intake - 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319619"/>
              </p:ext>
            </p:extLst>
          </p:nvPr>
        </p:nvGraphicFramePr>
        <p:xfrm>
          <a:off x="2895601" y="3105150"/>
          <a:ext cx="2895599" cy="1645920"/>
        </p:xfrm>
        <a:graphic>
          <a:graphicData uri="http://schemas.openxmlformats.org/drawingml/2006/table">
            <a:tbl>
              <a:tblPr firstRow="1" bandRow="1">
                <a:tableStyleId>{3D7DA44C-3332-4A4D-9ED0-690C26725F2F}</a:tableStyleId>
              </a:tblPr>
              <a:tblGrid>
                <a:gridCol w="1563940"/>
                <a:gridCol w="1331659"/>
              </a:tblGrid>
              <a:tr h="254000"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User’s Lifestyle</a:t>
                      </a:r>
                      <a:endParaRPr lang="en-US" sz="1200" b="1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Calorie Intake</a:t>
                      </a:r>
                      <a:endParaRPr lang="en-US" sz="1200" b="1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Sedentary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BMR * 1.2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Lightly Active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BMR * 1.375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Moderately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Active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BMR * 1.55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Very Active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BMR * 1.725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Extra Active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BMR * 1.9</a:t>
                      </a:r>
                      <a:endParaRPr lang="en-US" sz="1200" b="0" i="0" u="none" strike="noStrike" cap="none" dirty="0">
                        <a:solidFill>
                          <a:schemeClr val="bg1"/>
                        </a:solidFill>
                        <a:latin typeface="Montserrat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97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 idx="4294967295"/>
          </p:nvPr>
        </p:nvSpPr>
        <p:spPr>
          <a:xfrm>
            <a:off x="685800" y="590550"/>
            <a:ext cx="3657600" cy="289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Content-Based Filtering </a:t>
            </a:r>
            <a:r>
              <a:rPr lang="en" sz="3600" dirty="0" smtClean="0"/>
              <a:t>Workflow</a:t>
            </a:r>
            <a:br>
              <a:rPr lang="en" sz="3600" dirty="0" smtClean="0"/>
            </a:br>
            <a:r>
              <a:rPr lang="en" sz="3600" dirty="0"/>
              <a:t/>
            </a:r>
            <a:br>
              <a:rPr lang="en" sz="3600" dirty="0"/>
            </a:br>
            <a:endParaRPr sz="3600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https://documents.app.lucidchart.com/documents/c789e33b-1364-41e5-baa8-97be46c3ce33/pages/0_0?a=616&amp;x=190&amp;y=-179&amp;w=1100&amp;h=858&amp;store=1&amp;accept=image%2F*&amp;auth=LCA%201bc3c3ab7f0e840b1cade8244856dbba73ccf3eb-ts%3D15903446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796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documents.app.lucidchart.com/documents/c805909e-da3d-48ee-a240-de8c105ca6ea/pages/0_0?a=263&amp;x=306&amp;y=-70&amp;w=814&amp;h=660&amp;store=1&amp;accept=image%2F*&amp;auth=LCA%20ccf6b2e9009f18a99115da5d42ab213aed9a4471-ts%3D1590348196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95" y="0"/>
            <a:ext cx="496150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 idx="4294967295"/>
          </p:nvPr>
        </p:nvSpPr>
        <p:spPr>
          <a:xfrm>
            <a:off x="685800" y="590550"/>
            <a:ext cx="3429000" cy="160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lvl="0"/>
            <a:r>
              <a:rPr lang="en" sz="3600" dirty="0" smtClean="0"/>
              <a:t>Content-Based (CB) </a:t>
            </a:r>
            <a:br>
              <a:rPr lang="en" sz="3600" dirty="0" smtClean="0"/>
            </a:br>
            <a:r>
              <a:rPr lang="en" sz="1800" dirty="0" smtClean="0"/>
              <a:t>CB Using </a:t>
            </a:r>
            <a:r>
              <a:rPr lang="en" sz="1800" dirty="0" smtClean="0"/>
              <a:t>Ingredients</a:t>
            </a:r>
            <a:endParaRPr sz="18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4294967295"/>
          </p:nvPr>
        </p:nvSpPr>
        <p:spPr>
          <a:xfrm>
            <a:off x="381000" y="1200150"/>
            <a:ext cx="87630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 idx="4294967295"/>
          </p:nvPr>
        </p:nvSpPr>
        <p:spPr>
          <a:xfrm>
            <a:off x="533400" y="590550"/>
            <a:ext cx="86106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Content-Based (CB) </a:t>
            </a:r>
            <a:br>
              <a:rPr lang="en" sz="3600" dirty="0"/>
            </a:br>
            <a:r>
              <a:rPr lang="en" sz="1800" dirty="0"/>
              <a:t>CB Using </a:t>
            </a:r>
            <a:r>
              <a:rPr lang="en" sz="1800" dirty="0" smtClean="0"/>
              <a:t>Ingredients &amp; Cook Methods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4294967295"/>
          </p:nvPr>
        </p:nvSpPr>
        <p:spPr>
          <a:xfrm>
            <a:off x="381000" y="1200150"/>
            <a:ext cx="87630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 idx="4294967295"/>
          </p:nvPr>
        </p:nvSpPr>
        <p:spPr>
          <a:xfrm>
            <a:off x="533400" y="590550"/>
            <a:ext cx="86106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Content-Based (CB) </a:t>
            </a:r>
            <a:br>
              <a:rPr lang="en" sz="3600" dirty="0"/>
            </a:br>
            <a:r>
              <a:rPr lang="en" sz="1800" dirty="0"/>
              <a:t>CB Using </a:t>
            </a:r>
            <a:r>
              <a:rPr lang="en" sz="1800" dirty="0" smtClean="0"/>
              <a:t>Ingredients, Cook Methods &amp; Diet Labels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4294967295"/>
          </p:nvPr>
        </p:nvSpPr>
        <p:spPr>
          <a:xfrm>
            <a:off x="381000" y="1200150"/>
            <a:ext cx="87630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pall\D\thesis\Writeup\FeedMeRight_v1\figures\cf-s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0"/>
            <a:ext cx="3076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 idx="4294967295"/>
          </p:nvPr>
        </p:nvSpPr>
        <p:spPr>
          <a:xfrm>
            <a:off x="533400" y="590550"/>
            <a:ext cx="8610600" cy="53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Collaborative Filtering (CF) 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4294967295"/>
          </p:nvPr>
        </p:nvSpPr>
        <p:spPr>
          <a:xfrm>
            <a:off x="381000" y="1200150"/>
            <a:ext cx="87630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Clr>
                <a:schemeClr val="bg1"/>
              </a:buClr>
              <a:buSzPts val="1100"/>
              <a:buNone/>
            </a:pPr>
            <a:endParaRPr lang="en-US" dirty="0" smtClean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jpall\D\thesis\Writeup\FeedMeRight_v1\figures\hybri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87" y="14353"/>
            <a:ext cx="5655213" cy="51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066800" y="1123950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Hybrid Approach</a:t>
            </a:r>
            <a:endParaRPr sz="3600"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066800" y="2724150"/>
            <a:ext cx="2362200" cy="15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27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2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567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97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br>
              <a:rPr lang="en" dirty="0" smtClean="0"/>
            </a:br>
            <a:endParaRPr dirty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93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</a:t>
            </a:r>
            <a:r>
              <a:rPr lang="en" dirty="0">
                <a:solidFill>
                  <a:schemeClr val="accent6"/>
                </a:solidFill>
              </a:rPr>
              <a:t>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Hello!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1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Big</a:t>
            </a:r>
            <a:r>
              <a:rPr lang="en" sz="7200"/>
              <a:t/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4294967295"/>
          </p:nvPr>
        </p:nvSpPr>
        <p:spPr>
          <a:xfrm>
            <a:off x="1188725" y="3411555"/>
            <a:ext cx="6766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5259028" y="551564"/>
            <a:ext cx="1828987" cy="1828931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4900829" y="2376230"/>
            <a:ext cx="751973" cy="751930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 rot="3675659">
            <a:off x="6343618" y="25701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 rot="978569">
            <a:off x="6799133" y="23751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6"/>
                </a:solidFill>
              </a:rPr>
              <a:t>split </a:t>
            </a:r>
            <a:r>
              <a:rPr lang="en"/>
              <a:t>your content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6217" r="26217"/>
          <a:stretch/>
        </p:blipFill>
        <p:spPr>
          <a:xfrm>
            <a:off x="5472112" y="-247650"/>
            <a:ext cx="366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188725" y="110507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</a:t>
            </a:r>
            <a:r>
              <a:rPr lang="en" sz="3600">
                <a:solidFill>
                  <a:schemeClr val="accent6"/>
                </a:solidFill>
              </a:rPr>
              <a:t>picture</a:t>
            </a:r>
            <a:r>
              <a:rPr lang="en" sz="3600"/>
              <a:t/>
            </a:r>
            <a:br>
              <a:rPr lang="en" sz="3600"/>
            </a:br>
            <a:r>
              <a:rPr lang="en" sz="3600"/>
              <a:t>is worth a thousand words</a:t>
            </a:r>
            <a:endParaRPr sz="360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188725" y="2775725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36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Hello!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Jayden Smith.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57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732050" y="3105125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Want big </a:t>
            </a:r>
            <a:r>
              <a:rPr lang="en" sz="3600" b="0">
                <a:solidFill>
                  <a:schemeClr val="accent6"/>
                </a:solidFill>
              </a:rPr>
              <a:t>impact</a:t>
            </a:r>
            <a:r>
              <a:rPr lang="en" sz="3600" b="0"/>
              <a:t>?</a:t>
            </a:r>
            <a:endParaRPr sz="36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big image.</a:t>
            </a:r>
            <a:endParaRPr sz="36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-5400000" flipH="1">
              <a:off x="5170050" y="1038775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7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5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  <a:endCxn id="172" idx="0"/>
            </p:cNvCxnSpPr>
            <p:nvPr/>
          </p:nvCxnSpPr>
          <p:spPr>
            <a:xfrm rot="-5400000" flipH="1">
              <a:off x="6409350" y="27286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-5400000">
              <a:off x="5564100" y="2728313"/>
              <a:ext cx="7113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-5400000">
              <a:off x="3399750" y="1039013"/>
              <a:ext cx="5742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1531189"/>
              </p:ext>
            </p:extLst>
          </p:nvPr>
        </p:nvGraphicFramePr>
        <p:xfrm>
          <a:off x="660838" y="791313"/>
          <a:ext cx="7391400" cy="3006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" y="3789479"/>
            <a:ext cx="442912" cy="442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7" y="3808034"/>
            <a:ext cx="478631" cy="478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41" y="3797612"/>
            <a:ext cx="647721" cy="467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3" y="3733405"/>
            <a:ext cx="728354" cy="627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3" y="3733405"/>
            <a:ext cx="671821" cy="671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436129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100,000 + tweets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1827" y="4361295"/>
            <a:ext cx="1455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698,445 Google searches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01595" y="4341352"/>
            <a:ext cx="131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168,000,000 + emails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663" y="4361296"/>
            <a:ext cx="191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11,000,000 + instant messages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817" y="4273280"/>
            <a:ext cx="1390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700,000 + status updates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230706" y="4069315"/>
            <a:ext cx="417304" cy="2720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8052238" y="3733405"/>
            <a:ext cx="578643" cy="627891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37938" y="4466898"/>
            <a:ext cx="85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Light" panose="020B0604020202020204" charset="0"/>
              </a:rPr>
              <a:t>1820 TB</a:t>
            </a:r>
            <a:endParaRPr lang="en-US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398" y="1200150"/>
            <a:ext cx="46858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 Light" panose="020B0604020202020204" charset="0"/>
              </a:rPr>
              <a:t>Data is being generated at every 60 seconds</a:t>
            </a:r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BigData</a:t>
            </a:r>
            <a:endParaRPr sz="3600" dirty="0">
              <a:solidFill>
                <a:schemeClr val="accent6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04822896"/>
              </p:ext>
            </p:extLst>
          </p:nvPr>
        </p:nvGraphicFramePr>
        <p:xfrm>
          <a:off x="152400" y="57150"/>
          <a:ext cx="5791200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188700" y="1945481"/>
          <a:ext cx="6766500" cy="2004100"/>
        </p:xfrm>
        <a:graphic>
          <a:graphicData uri="http://schemas.openxmlformats.org/drawingml/2006/table">
            <a:tbl>
              <a:tblPr>
                <a:noFill/>
                <a:tableStyleId>{3D7DA44C-3332-4A4D-9ED0-690C26725F2F}</a:tableStyleId>
              </a:tblPr>
              <a:tblGrid>
                <a:gridCol w="1691625"/>
                <a:gridCol w="1691625"/>
                <a:gridCol w="1691625"/>
                <a:gridCol w="16916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2"/>
            </a:gs>
            <a:gs pos="100000">
              <a:schemeClr val="accent3"/>
            </a:gs>
          </a:gsLst>
          <a:lin ang="1680027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476976" y="1298175"/>
            <a:ext cx="6190059" cy="29488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lt1"/>
              </a:gs>
            </a:gsLst>
            <a:lin ang="1680027" scaled="0"/>
          </a:gradFill>
          <a:ln>
            <a:noFill/>
          </a:ln>
          <a:effectLst>
            <a:outerShdw blurRad="242888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2616180" y="1971320"/>
            <a:ext cx="46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4294967295"/>
          </p:nvPr>
        </p:nvSpPr>
        <p:spPr>
          <a:xfrm>
            <a:off x="933600" y="4680775"/>
            <a:ext cx="67665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2038475" y="2143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288175" y="33716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4084300" y="1972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6255675" y="23596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4623175" y="35947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6772625" y="3644700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ctrTitle" idx="4294967295"/>
          </p:nvPr>
        </p:nvSpPr>
        <p:spPr>
          <a:xfrm>
            <a:off x="1188725" y="174660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89,526,124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294967295"/>
          </p:nvPr>
        </p:nvSpPr>
        <p:spPr>
          <a:xfrm>
            <a:off x="1188725" y="3003302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1079700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11" name="Google Shape;211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100%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process is </a:t>
            </a:r>
            <a:r>
              <a:rPr lang="en" sz="3600">
                <a:solidFill>
                  <a:schemeClr val="accent6"/>
                </a:solidFill>
              </a:rPr>
              <a:t>easy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88723" y="1733550"/>
            <a:ext cx="1507187" cy="2010400"/>
            <a:chOff x="1083025" y="1878825"/>
            <a:chExt cx="1834900" cy="20104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5" name="Google Shape;22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2592447" y="1733550"/>
            <a:ext cx="1507187" cy="2010400"/>
            <a:chOff x="1083025" y="1878825"/>
            <a:chExt cx="1834900" cy="20104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2"/>
          <p:cNvGrpSpPr/>
          <p:nvPr/>
        </p:nvGrpSpPr>
        <p:grpSpPr>
          <a:xfrm>
            <a:off x="3984501" y="1733550"/>
            <a:ext cx="1507187" cy="2010400"/>
            <a:chOff x="1083025" y="1878825"/>
            <a:chExt cx="1834900" cy="20104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5365259" y="1733550"/>
            <a:ext cx="1507187" cy="2010400"/>
            <a:chOff x="1083025" y="1878825"/>
            <a:chExt cx="1834900" cy="201040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	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1083025" y="2313143"/>
              <a:ext cx="1834800" cy="130364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4294967295"/>
          </p:nvPr>
        </p:nvSpPr>
        <p:spPr>
          <a:xfrm>
            <a:off x="1188725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4294967295"/>
          </p:nvPr>
        </p:nvSpPr>
        <p:spPr>
          <a:xfrm>
            <a:off x="3524051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294967295"/>
          </p:nvPr>
        </p:nvSpPr>
        <p:spPr>
          <a:xfrm>
            <a:off x="5859377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4294967295"/>
          </p:nvPr>
        </p:nvSpPr>
        <p:spPr>
          <a:xfrm>
            <a:off x="1188725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4294967295"/>
          </p:nvPr>
        </p:nvSpPr>
        <p:spPr>
          <a:xfrm>
            <a:off x="3524051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5859377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264" name="Google Shape;264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5" y="769425"/>
            <a:ext cx="5574202" cy="31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Mobile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70" name="Google Shape;270;p35"/>
          <p:cNvSpPr/>
          <p:nvPr/>
        </p:nvSpPr>
        <p:spPr>
          <a:xfrm>
            <a:off x="55911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5531975" y="373572"/>
            <a:ext cx="2119546" cy="4396359"/>
            <a:chOff x="2547150" y="238125"/>
            <a:chExt cx="2525675" cy="5238750"/>
          </a:xfrm>
        </p:grpSpPr>
        <p:sp>
          <p:nvSpPr>
            <p:cNvPr id="273" name="Google Shape;273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53050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5240302" y="465959"/>
            <a:ext cx="2736410" cy="4222433"/>
            <a:chOff x="2112475" y="238125"/>
            <a:chExt cx="3395050" cy="5238750"/>
          </a:xfrm>
        </p:grpSpPr>
        <p:sp>
          <p:nvSpPr>
            <p:cNvPr id="285" name="Google Shape;285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6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Tablet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42791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your screenshot here</a:t>
            </a:r>
            <a:endParaRPr sz="10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3774299" y="1241129"/>
            <a:ext cx="4542205" cy="2661224"/>
            <a:chOff x="1177450" y="241631"/>
            <a:chExt cx="6173152" cy="3616776"/>
          </a:xfrm>
        </p:grpSpPr>
        <p:sp>
          <p:nvSpPr>
            <p:cNvPr id="298" name="Google Shape;29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7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2932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Desktop</a:t>
            </a: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body" idx="4294967295"/>
          </p:nvPr>
        </p:nvSpPr>
        <p:spPr>
          <a:xfrm>
            <a:off x="1188725" y="2590681"/>
            <a:ext cx="22932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Health Factor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9468" y="2417862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http://www.aboboo.com/</a:t>
            </a: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79248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According to World Health Organization (WHO), 39% over-weighted and 13% obese adults were till 2016.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Overweight and obesity can cause chronic diseases.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Busy lifestyle deprives people from choosing healthy eating options.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Information overload makes it harder to understand -</a:t>
            </a:r>
          </a:p>
          <a:p>
            <a:pPr marL="800100" lvl="1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“What should I eat?”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Recommender systems can narrow down information considering user’s eating history and health.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01585862"/>
              </p:ext>
            </p:extLst>
          </p:nvPr>
        </p:nvGraphicFramePr>
        <p:xfrm>
          <a:off x="152400" y="57150"/>
          <a:ext cx="5791200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27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 amt="40000"/>
          </a:blip>
          <a:srcRect t="31971" b="24565"/>
          <a:stretch/>
        </p:blipFill>
        <p:spPr>
          <a:xfrm flipH="1"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ctrTitle" idx="4294967295"/>
          </p:nvPr>
        </p:nvSpPr>
        <p:spPr>
          <a:xfrm>
            <a:off x="1188725" y="1911525"/>
            <a:ext cx="5587800" cy="94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Thanks!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4294967295"/>
          </p:nvPr>
        </p:nvSpPr>
        <p:spPr>
          <a:xfrm>
            <a:off x="1188725" y="2940725"/>
            <a:ext cx="5587800" cy="11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Any questions?</a:t>
            </a:r>
            <a:br>
              <a:rPr lang="en" sz="1800"/>
            </a:br>
            <a:r>
              <a:rPr lang="en" sz="1800"/>
              <a:t>You can find me at @username &amp; user@mail.me</a:t>
            </a:r>
            <a:endParaRPr sz="180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Credits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4294967295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 thanks to all the people who made and released these awesome resources for free: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Presentation template by </a:t>
            </a:r>
            <a:r>
              <a:rPr lang="en" u="sng">
                <a:solidFill>
                  <a:schemeClr val="dk1"/>
                </a:solidFill>
                <a:hlinkClick r:id="rId3"/>
              </a:rPr>
              <a:t>SlidesCarnival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╺"/>
            </a:pPr>
            <a:r>
              <a:rPr lang="en">
                <a:solidFill>
                  <a:schemeClr val="dk1"/>
                </a:solidFill>
              </a:rPr>
              <a:t>Photographs by </a:t>
            </a:r>
            <a:r>
              <a:rPr lang="en" u="sng">
                <a:solidFill>
                  <a:schemeClr val="dk1"/>
                </a:solidFill>
                <a:hlinkClick r:id="rId4"/>
              </a:rPr>
              <a:t>Unsplash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Presentation design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24" name="Google Shape;324;p40"/>
          <p:cNvSpPr txBox="1">
            <a:spLocks noGrp="1"/>
          </p:cNvSpPr>
          <p:nvPr>
            <p:ph type="body" idx="4294967295"/>
          </p:nvPr>
        </p:nvSpPr>
        <p:spPr>
          <a:xfrm>
            <a:off x="1188725" y="1788000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presentation uses the following typographies: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Titles: DM Serif Display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╺"/>
            </a:pPr>
            <a:r>
              <a:rPr lang="en" sz="1400">
                <a:solidFill>
                  <a:schemeClr val="dk1"/>
                </a:solidFill>
              </a:rPr>
              <a:t>Body copy: Montserrat Light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Download for free at: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3"/>
              </a:rPr>
              <a:t>https://www.cufonfonts.com/font/dm-serif-display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hlinkClick r:id="rId4"/>
              </a:rPr>
              <a:t>https://www.fontsquirrel.com/fonts/montserrat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195125" y="4019250"/>
            <a:ext cx="6766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2" name="Google Shape;332;p4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47" name="Google Shape;347;p4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3" name="Google Shape;353;p4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1" name="Google Shape;361;p4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67" name="Google Shape;367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75" name="Google Shape;375;p4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4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4" name="Google Shape;384;p4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87" name="Google Shape;38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0" name="Google Shape;390;p4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4" name="Google Shape;394;p4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2" name="Google Shape;402;p4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09" name="Google Shape;409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15" name="Google Shape;415;p4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18" name="Google Shape;418;p4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4" name="Google Shape;424;p4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27" name="Google Shape;427;p4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35" name="Google Shape;435;p4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1" name="Google Shape;441;p4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0" name="Google Shape;450;p4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55" name="Google Shape;455;p4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0" name="Google Shape;460;p4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65" name="Google Shape;465;p4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68" name="Google Shape;468;p4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1" name="Google Shape;471;p4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75" name="Google Shape;475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78" name="Google Shape;478;p4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4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89" name="Google Shape;489;p4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3" name="Google Shape;493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96" name="Google Shape;496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1" name="Google Shape;501;p4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06" name="Google Shape;506;p4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3" name="Google Shape;513;p4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3" name="Google Shape;523;p4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27" name="Google Shape;527;p4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1" name="Google Shape;531;p4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37" name="Google Shape;537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0" name="Google Shape;540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48" name="Google Shape;548;p4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55" name="Google Shape;555;p4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58" name="Google Shape;558;p4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4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67" name="Google Shape;567;p4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76" name="Google Shape;576;p4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79" name="Google Shape;579;p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86" name="Google Shape;586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4" name="Google Shape;594;p4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98" name="Google Shape;598;p4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05" name="Google Shape;605;p4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09" name="Google Shape;609;p4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3" name="Google Shape;613;p4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19" name="Google Shape;619;p4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47" name="Google Shape;647;p4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1" name="Google Shape;671;p4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86" name="Google Shape;686;p4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0" name="Google Shape;690;p4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97" name="Google Shape;697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06" name="Google Shape;706;p4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0" name="Google Shape;710;p4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16" name="Google Shape;716;p4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4" name="Google Shape;724;p4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1" name="Google Shape;731;p4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1" name="Google Shape;741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3" name="Google Shape;753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59" name="Google Shape;759;p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1"/>
          <p:cNvGrpSpPr/>
          <p:nvPr/>
        </p:nvGrpSpPr>
        <p:grpSpPr>
          <a:xfrm>
            <a:off x="7167694" y="2184400"/>
            <a:ext cx="433992" cy="422729"/>
            <a:chOff x="5916675" y="927975"/>
            <a:chExt cx="516350" cy="502950"/>
          </a:xfrm>
        </p:grpSpPr>
        <p:sp>
          <p:nvSpPr>
            <p:cNvPr id="767" name="Google Shape;767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1"/>
          <p:cNvGrpSpPr/>
          <p:nvPr/>
        </p:nvGrpSpPr>
        <p:grpSpPr>
          <a:xfrm>
            <a:off x="6283714" y="2890302"/>
            <a:ext cx="1079481" cy="1051467"/>
            <a:chOff x="5916675" y="927975"/>
            <a:chExt cx="516350" cy="502950"/>
          </a:xfrm>
        </p:grpSpPr>
        <p:sp>
          <p:nvSpPr>
            <p:cNvPr id="770" name="Google Shape;77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6283857" y="2184400"/>
            <a:ext cx="433992" cy="422729"/>
            <a:chOff x="5916675" y="927975"/>
            <a:chExt cx="516350" cy="502950"/>
          </a:xfrm>
        </p:grpSpPr>
        <p:sp>
          <p:nvSpPr>
            <p:cNvPr id="773" name="Google Shape;773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1"/>
          <p:cNvSpPr/>
          <p:nvPr/>
        </p:nvSpPr>
        <p:spPr>
          <a:xfrm>
            <a:off x="7359855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1"/>
          <p:cNvSpPr/>
          <p:nvPr/>
        </p:nvSpPr>
        <p:spPr>
          <a:xfrm>
            <a:off x="6476018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/>
          <p:nvPr/>
        </p:nvSpPr>
        <p:spPr>
          <a:xfrm>
            <a:off x="6761553" y="3478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0" name="Google Shape;780;p4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86" name="Google Shape;786;p4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4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93" name="Google Shape;793;p4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98" name="Google Shape;798;p4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4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02" name="Google Shape;802;p4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4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08" name="Google Shape;808;p4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4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12" name="Google Shape;812;p4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17" name="Google Shape;817;p4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23" name="Google Shape;823;p4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4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30" name="Google Shape;830;p4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33" name="Google Shape;833;p4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4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37" name="Google Shape;837;p4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44" name="Google Shape;844;p4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50" name="Google Shape;850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4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54" name="Google Shape;854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55" name="Google Shape;855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5" name="Google Shape;865;p4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4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72" name="Google Shape;872;p4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77" name="Google Shape;877;p4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83" name="Google Shape;883;p4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90" name="Google Shape;890;p4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95" name="Google Shape;895;p4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00" name="Google Shape;900;p4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06" name="Google Shape;906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6" name="Google Shape;916;p4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17" name="Google Shape;917;p4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0" name="Google Shape;920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1" name="Google Shape;921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1" name="Google Shape;931;p4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32" name="Google Shape;932;p4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6" name="Google Shape;936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37" name="Google Shape;937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4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48" name="Google Shape;948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56" name="Google Shape;956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61" name="Google Shape;961;p4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66" name="Google Shape;966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72" name="Google Shape;972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79" name="Google Shape;979;p4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83" name="Google Shape;983;p4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89" name="Google Shape;989;p4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96" name="Google Shape;996;p4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4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00" name="Google Shape;1000;p4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05" name="Google Shape;1005;p4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12" name="Google Shape;1012;p4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20" name="Google Shape;1020;p4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25" name="Google Shape;1025;p4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29" name="Google Shape;1029;p4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33" name="Google Shape;1033;p4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38" name="Google Shape;1038;p4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43" name="Google Shape;1043;p4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49" name="Google Shape;1049;p4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56" name="Google Shape;1056;p4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64" name="Google Shape;1064;p4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77" name="Google Shape;1077;p4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82" name="Google Shape;1082;p4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86" name="Google Shape;1086;p4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93" name="Google Shape;1093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02" name="Google Shape;1102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15" name="Google Shape;1115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28" name="Google Shape;1128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41" name="Google Shape;1141;p4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48" name="Google Shape;1148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64" name="Google Shape;1164;p4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70" name="Google Shape;1170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1" name="Google Shape;1171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75" name="Google Shape;1175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79" name="Google Shape;1179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3" name="Google Shape;1183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6" name="Google Shape;1186;p4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87" name="Google Shape;1187;p4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96" name="Google Shape;1196;p4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21" name="Google Shape;1221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2" name="Google Shape;1222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25" name="Google Shape;1225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28" name="Google Shape;1228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0" name="Google Shape;1230;p42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31" name="Google Shape;1231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"/>
          <p:cNvSpPr txBox="1"/>
          <p:nvPr/>
        </p:nvSpPr>
        <p:spPr>
          <a:xfrm>
            <a:off x="1120346" y="2298057"/>
            <a:ext cx="6844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7" name="Google Shape;1237;p43"/>
          <p:cNvSpPr txBox="1"/>
          <p:nvPr/>
        </p:nvSpPr>
        <p:spPr>
          <a:xfrm>
            <a:off x="971700" y="780225"/>
            <a:ext cx="1345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6"/>
                </a:solidFill>
              </a:rPr>
              <a:t>😉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238" name="Google Shape;123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239" name="Google Shape;1239;p43"/>
          <p:cNvSpPr txBox="1">
            <a:spLocks noGrp="1"/>
          </p:cNvSpPr>
          <p:nvPr>
            <p:ph type="body" idx="4294967295"/>
          </p:nvPr>
        </p:nvSpPr>
        <p:spPr>
          <a:xfrm>
            <a:off x="2492252" y="780236"/>
            <a:ext cx="54732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6" name="Google Shape;1246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47" name="Google Shape;1247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48" name="Google Shape;1248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0" name="Google Shape;1250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1" name="Google Shape;1251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3" name="Google Shape;1253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4" name="Google Shape;1254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6" name="Google Shape;1256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57" name="Google Shape;1257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" name="Google Shape;74;p17"/>
          <p:cNvSpPr txBox="1">
            <a:spLocks noGrp="1"/>
          </p:cNvSpPr>
          <p:nvPr>
            <p:ph type="title"/>
          </p:nvPr>
        </p:nvSpPr>
        <p:spPr>
          <a:xfrm>
            <a:off x="381000" y="590550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Literature Review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19468" y="2417862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http://www.aboboo.com/</a:t>
            </a:r>
          </a:p>
        </p:txBody>
      </p:sp>
      <p:sp>
        <p:nvSpPr>
          <p:cNvPr id="8" name="Google Shape;76;p17"/>
          <p:cNvSpPr txBox="1">
            <a:spLocks noGrp="1"/>
          </p:cNvSpPr>
          <p:nvPr>
            <p:ph type="body" idx="1"/>
          </p:nvPr>
        </p:nvSpPr>
        <p:spPr>
          <a:xfrm>
            <a:off x="609600" y="1428750"/>
            <a:ext cx="8153400" cy="3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The research of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Freyne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Berkovsky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 uses content based technique to predict rating of unrated recipes based on the ingredients. 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Morgan Harvey considered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and -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ve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weighting factors for ingredients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to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imply strong likes and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dislikes.</a:t>
            </a:r>
          </a:p>
          <a:p>
            <a:pPr marL="34290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Chun-Yuen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Teng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, Yu-Ru Lin, and Lada A.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Adamic’s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experiment shows one way to bring healthy factor by substituting ingredients.</a:t>
            </a:r>
          </a:p>
          <a:p>
            <a:pPr marL="342900" lvl="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Elahi proposed a system with matrix factorization and active learning with ratings and tags that takes user feedback from an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application.</a:t>
            </a:r>
          </a:p>
          <a:p>
            <a:pPr marL="342900" indent="-34290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bg1"/>
                </a:solidFill>
                <a:latin typeface="Montserrat" panose="020B0604020202020204" charset="0"/>
              </a:rPr>
              <a:t>Mouzhi Ge, Francesco Ricci, and David Massimo extended Elahi’s work by incorporating </a:t>
            </a:r>
            <a:r>
              <a:rPr lang="it-IT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Montserrat" panose="020B0604020202020204" charset="0"/>
              </a:rPr>
              <a:t>calorie count</a:t>
            </a:r>
            <a:r>
              <a:rPr lang="it-IT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0567730"/>
              </p:ext>
            </p:extLst>
          </p:nvPr>
        </p:nvGraphicFramePr>
        <p:xfrm>
          <a:off x="152400" y="57150"/>
          <a:ext cx="5791200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2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74;p17"/>
          <p:cNvSpPr txBox="1">
            <a:spLocks/>
          </p:cNvSpPr>
          <p:nvPr/>
        </p:nvSpPr>
        <p:spPr>
          <a:xfrm>
            <a:off x="392482" y="5905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3600" dirty="0" smtClean="0"/>
              <a:t>Objective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65735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Perform comparative analysis on recommender approaches in food domain and design and develop varying recipe recommender by incorporating user’s calorie requirement.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38033605"/>
              </p:ext>
            </p:extLst>
          </p:nvPr>
        </p:nvGraphicFramePr>
        <p:xfrm>
          <a:off x="152400" y="57150"/>
          <a:ext cx="5791200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4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74;p17"/>
          <p:cNvSpPr txBox="1">
            <a:spLocks/>
          </p:cNvSpPr>
          <p:nvPr/>
        </p:nvSpPr>
        <p:spPr>
          <a:xfrm>
            <a:off x="392482" y="5143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3600" dirty="0" smtClean="0"/>
              <a:t>Methodology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6" name="Google Shape;74;p17"/>
          <p:cNvSpPr txBox="1">
            <a:spLocks/>
          </p:cNvSpPr>
          <p:nvPr/>
        </p:nvSpPr>
        <p:spPr>
          <a:xfrm>
            <a:off x="548700" y="1428750"/>
            <a:ext cx="6766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600" dirty="0" smtClean="0">
                <a:latin typeface="Montserrat" panose="020B0604020202020204" charset="0"/>
              </a:rPr>
              <a:t>Not sure if need to add this slide here</a:t>
            </a:r>
            <a:endParaRPr lang="en-US" sz="1600" dirty="0">
              <a:solidFill>
                <a:schemeClr val="accent6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7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Recommender System</a:t>
            </a:r>
            <a:endParaRPr dirty="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Information filtering systems that provide a solution for the problem of information overload.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9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7631</TotalTime>
  <Words>1647</Words>
  <Application>Microsoft Office PowerPoint</Application>
  <PresentationFormat>On-screen Show (16:9)</PresentationFormat>
  <Paragraphs>368</Paragraphs>
  <Slides>56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Montserrat</vt:lpstr>
      <vt:lpstr>Titillium Web</vt:lpstr>
      <vt:lpstr>Calibri</vt:lpstr>
      <vt:lpstr>Montserrat Light</vt:lpstr>
      <vt:lpstr>DM Serif Display</vt:lpstr>
      <vt:lpstr>Wingdings</vt:lpstr>
      <vt:lpstr>Mutius template</vt:lpstr>
      <vt:lpstr>FeedMeRight Recipe Recommender System</vt:lpstr>
      <vt:lpstr>Content</vt:lpstr>
      <vt:lpstr>Motivation</vt:lpstr>
      <vt:lpstr>BigData</vt:lpstr>
      <vt:lpstr>Health Factor</vt:lpstr>
      <vt:lpstr>Literature Review</vt:lpstr>
      <vt:lpstr>PowerPoint Presentation</vt:lpstr>
      <vt:lpstr>PowerPoint Presentation</vt:lpstr>
      <vt:lpstr>Recommender System</vt:lpstr>
      <vt:lpstr>PowerPoint Presentation</vt:lpstr>
      <vt:lpstr>Recommendation Techniques </vt:lpstr>
      <vt:lpstr>Content Based Filtering (CB)</vt:lpstr>
      <vt:lpstr>Collaborative Filtering (CF)</vt:lpstr>
      <vt:lpstr>Hybrid Filtering</vt:lpstr>
      <vt:lpstr>Implementation</vt:lpstr>
      <vt:lpstr>Virtual Machine (VM) on Google Cloud Platform (GCP) </vt:lpstr>
      <vt:lpstr>Data Preparation</vt:lpstr>
      <vt:lpstr>Ingredients Extraction</vt:lpstr>
      <vt:lpstr>Cook Method Extraction</vt:lpstr>
      <vt:lpstr>Diet Labels Extraction</vt:lpstr>
      <vt:lpstr>User Information</vt:lpstr>
      <vt:lpstr>Content-Based Filtering Workflow  </vt:lpstr>
      <vt:lpstr>Content-Based (CB)  CB Using Ingredients</vt:lpstr>
      <vt:lpstr>Content-Based (CB)  CB Using Ingredients &amp; Cook Methods</vt:lpstr>
      <vt:lpstr>Content-Based (CB)  CB Using Ingredients, Cook Methods &amp; Diet Labels</vt:lpstr>
      <vt:lpstr>Collaborative Filtering (CF) </vt:lpstr>
      <vt:lpstr>Hybrid Approach</vt:lpstr>
      <vt:lpstr>Results</vt:lpstr>
      <vt:lpstr>Results</vt:lpstr>
      <vt:lpstr>Conclusion </vt:lpstr>
      <vt:lpstr>PowerPoint Presentation</vt:lpstr>
      <vt:lpstr>Hello!</vt:lpstr>
      <vt:lpstr>Big concept</vt:lpstr>
      <vt:lpstr>You can also split your content</vt:lpstr>
      <vt:lpstr>In two or three columns</vt:lpstr>
      <vt:lpstr>A picture is worth a thousand words</vt:lpstr>
      <vt:lpstr>Hello!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FeedMeRight – Recipe Recommender System Presentation Title</dc:title>
  <cp:lastModifiedBy>Pallavi Jadhav</cp:lastModifiedBy>
  <cp:revision>176</cp:revision>
  <dcterms:modified xsi:type="dcterms:W3CDTF">2020-05-24T20:24:17Z</dcterms:modified>
</cp:coreProperties>
</file>